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Clique para editar o título mestre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Clique para editar o texto mestre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Quarto nível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BCEFD4C-A9B6-4EF4-9695-2F1F50FBCF16}" type="datetime">
              <a:rPr b="0" lang="pt-BR" sz="1200" spc="-1" strike="noStrike">
                <a:solidFill>
                  <a:srgbClr val="8b8b8b"/>
                </a:solidFill>
                <a:latin typeface="Calibri"/>
              </a:rPr>
              <a:t>09/05/22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78366E8-8CBC-40FA-96F6-902C249E3802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643040" y="1643040"/>
            <a:ext cx="5947200" cy="19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pt-BR" sz="3200" spc="-1" strike="noStrike">
                <a:solidFill>
                  <a:srgbClr val="1f497d"/>
                </a:solidFill>
                <a:latin typeface="AXIS Extra Bold"/>
              </a:rPr>
              <a:t>CERTIFICAÇÃO DIGITAL</a:t>
            </a:r>
            <a:endParaRPr b="0" lang="pt-B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pt-BR" sz="2000" spc="-1" strike="noStrike">
                <a:solidFill>
                  <a:srgbClr val="1f497d"/>
                </a:solidFill>
                <a:latin typeface="Arial"/>
              </a:rPr>
              <a:t>Safeweb, Fecomércio-RS </a:t>
            </a:r>
            <a:br/>
            <a:r>
              <a:rPr b="1" lang="pt-BR" sz="2000" spc="-1" strike="noStrike">
                <a:solidFill>
                  <a:srgbClr val="1f497d"/>
                </a:solidFill>
                <a:latin typeface="Arial"/>
              </a:rPr>
              <a:t>e Sindicatos parceiros</a:t>
            </a:r>
            <a:endParaRPr b="0" lang="pt-B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</p:txBody>
      </p:sp>
      <p:pic>
        <p:nvPicPr>
          <p:cNvPr id="42" name="Imagem 2" descr="LOGO DO SINCA RS NOVA VERSÃO 2022.png"/>
          <p:cNvPicPr/>
          <p:nvPr/>
        </p:nvPicPr>
        <p:blipFill>
          <a:blip r:embed="rId1"/>
          <a:stretch/>
        </p:blipFill>
        <p:spPr>
          <a:xfrm>
            <a:off x="3214800" y="3000240"/>
            <a:ext cx="2762280" cy="158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2699640" y="2571840"/>
            <a:ext cx="3928680" cy="356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pt-BR" sz="2000" spc="-1" strike="noStrike">
                <a:solidFill>
                  <a:srgbClr val="1f497d"/>
                </a:solidFill>
                <a:latin typeface="Calibri"/>
              </a:rPr>
              <a:t>https://portalcertificador.com.br/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3204000" y="2211840"/>
            <a:ext cx="3142800" cy="2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0" lang="pt-BR" sz="1100" spc="-1" strike="noStrike">
                <a:solidFill>
                  <a:srgbClr val="000000"/>
                </a:solidFill>
                <a:latin typeface="Arial"/>
              </a:rPr>
              <a:t>Direcionamentos dos materiais para o site:</a:t>
            </a:r>
            <a:endParaRPr b="0" lang="pt-BR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285840" y="987480"/>
            <a:ext cx="3142800" cy="32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0" lang="pt-BR" sz="1100" spc="-1" strike="noStrike">
                <a:solidFill>
                  <a:srgbClr val="000000"/>
                </a:solidFill>
                <a:latin typeface="Arial"/>
              </a:rPr>
              <a:t>Com o Certificado Digital, as transações eletrônicas têm validade jurídica, agilidade e segurança para você e sua empresa.</a:t>
            </a: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0" lang="pt-BR" sz="1100" spc="-1" strike="noStrike">
                <a:solidFill>
                  <a:srgbClr val="000000"/>
                </a:solidFill>
                <a:latin typeface="Arial"/>
              </a:rPr>
              <a:t>&gt;&gt; o  </a:t>
            </a:r>
            <a:r>
              <a:rPr b="1" lang="pt-BR" sz="1100" spc="-1" strike="noStrike">
                <a:solidFill>
                  <a:srgbClr val="000000"/>
                </a:solidFill>
                <a:latin typeface="Arial"/>
              </a:rPr>
              <a:t>e-CNPJ</a:t>
            </a:r>
            <a:r>
              <a:rPr b="0" lang="pt-BR" sz="1100" spc="-1" strike="noStrike">
                <a:solidFill>
                  <a:srgbClr val="000000"/>
                </a:solidFill>
                <a:latin typeface="Arial"/>
              </a:rPr>
              <a:t> é a versão eletrônica do CNPJ, com ele é possível assinar documentos digitalmente com a mesma validade jurídica de documentos assinados de próprio punho.</a:t>
            </a: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0" lang="pt-BR" sz="1100" spc="-1" strike="noStrike">
                <a:solidFill>
                  <a:srgbClr val="000000"/>
                </a:solidFill>
                <a:latin typeface="Arial"/>
              </a:rPr>
              <a:t>&gt;&gt; o </a:t>
            </a:r>
            <a:r>
              <a:rPr b="1" lang="pt-BR" sz="1100" spc="-1" strike="noStrike">
                <a:solidFill>
                  <a:srgbClr val="000000"/>
                </a:solidFill>
                <a:latin typeface="Arial"/>
              </a:rPr>
              <a:t>e-CPF</a:t>
            </a:r>
            <a:r>
              <a:rPr b="0" lang="pt-BR" sz="1100" spc="-1" strike="noStrike">
                <a:solidFill>
                  <a:srgbClr val="000000"/>
                </a:solidFill>
                <a:latin typeface="Arial"/>
              </a:rPr>
              <a:t> é </a:t>
            </a:r>
            <a:r>
              <a:rPr b="0" lang="pt-BR" sz="1100" spc="-1" strike="noStrike">
                <a:solidFill>
                  <a:srgbClr val="000000"/>
                </a:solidFill>
                <a:latin typeface="Calibri"/>
              </a:rPr>
              <a:t>versão eletrônica do CPF e é destinado para as pessoas físicas que necessitam de um documento de identificação no meio eletrônico. </a:t>
            </a: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0" lang="pt-BR" sz="1100" spc="-1" strike="noStrike">
                <a:solidFill>
                  <a:srgbClr val="000000"/>
                </a:solidFill>
                <a:latin typeface="Arial"/>
              </a:rPr>
              <a:t>Clique e conheça a melhor opção para você e sua empresa! https://portalcertificador.com.br/certificados/</a:t>
            </a:r>
            <a:endParaRPr b="0" lang="pt-BR" sz="1100" spc="-1" strike="noStrike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357120" y="214200"/>
            <a:ext cx="1262160" cy="4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pt-BR" sz="2800" spc="-1" strike="noStrike">
                <a:solidFill>
                  <a:srgbClr val="1f497d"/>
                </a:solidFill>
                <a:latin typeface="Calibri"/>
              </a:rPr>
              <a:t>Card 1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47" name="Imagem 2" descr=""/>
          <p:cNvPicPr/>
          <p:nvPr/>
        </p:nvPicPr>
        <p:blipFill>
          <a:blip r:embed="rId1"/>
          <a:stretch/>
        </p:blipFill>
        <p:spPr>
          <a:xfrm>
            <a:off x="4356000" y="483480"/>
            <a:ext cx="4104000" cy="410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285840" y="1347480"/>
            <a:ext cx="2999880" cy="242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0" lang="pt-BR" sz="1100" spc="-1" strike="noStrike">
                <a:solidFill>
                  <a:srgbClr val="000000"/>
                </a:solidFill>
                <a:latin typeface="Calibri"/>
              </a:rPr>
              <a:t>Você já aderiu as facilidades do </a:t>
            </a:r>
            <a:r>
              <a:rPr b="1" lang="pt-BR" sz="1100" spc="-1" strike="noStrike">
                <a:solidFill>
                  <a:srgbClr val="000000"/>
                </a:solidFill>
                <a:latin typeface="Calibri"/>
              </a:rPr>
              <a:t>Certificado Digital? </a:t>
            </a:r>
            <a:r>
              <a:rPr b="0" lang="pt-BR" sz="1100" spc="-1" strike="noStrike">
                <a:solidFill>
                  <a:srgbClr val="000000"/>
                </a:solidFill>
                <a:latin typeface="Calibri"/>
              </a:rPr>
              <a:t>Funciona como a sua identidade virtual  na web.</a:t>
            </a: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pt-BR" sz="1100" spc="-1" strike="noStrike">
                <a:solidFill>
                  <a:srgbClr val="000000"/>
                </a:solidFill>
                <a:latin typeface="Calibri"/>
              </a:rPr>
              <a:t>&gt;&gt; Assinatura de documentos fiscais eletrônicos &gt;&gt; Declaração do Imposto de Renda retido na Fonte (DIRF)</a:t>
            </a: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pt-BR" sz="1100" spc="-1" strike="noStrike">
                <a:solidFill>
                  <a:srgbClr val="000000"/>
                </a:solidFill>
                <a:latin typeface="Calibri"/>
              </a:rPr>
              <a:t>&gt;&gt; Transações eletrônicas junto à Receita Federal, Juntas Comerciais, Tribunais</a:t>
            </a: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pt-BR" sz="1100" spc="-1" strike="noStrike">
                <a:solidFill>
                  <a:srgbClr val="000000"/>
                </a:solidFill>
                <a:latin typeface="Calibri"/>
              </a:rPr>
              <a:t>&gt;&gt; Assinatura de contratos, entre outros</a:t>
            </a: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0" lang="pt-BR" sz="1100" spc="-1" strike="noStrike">
                <a:solidFill>
                  <a:srgbClr val="000000"/>
                </a:solidFill>
                <a:latin typeface="Arial"/>
              </a:rPr>
              <a:t>Clique e conheça a melhor opção para você e sua empresa! https://portalcertificador.com.br/certificados/</a:t>
            </a: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endParaRPr b="0" lang="pt-BR" sz="1100" spc="-1" strike="noStrike"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3143160" y="428760"/>
            <a:ext cx="3928680" cy="356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pt-BR" sz="2000" spc="-1" strike="noStrike">
                <a:solidFill>
                  <a:srgbClr val="1f497d"/>
                </a:solidFill>
                <a:latin typeface="Calibri"/>
              </a:rPr>
              <a:t>https://portalcertificador.com.br/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50" name="CustomShape 3"/>
          <p:cNvSpPr/>
          <p:nvPr/>
        </p:nvSpPr>
        <p:spPr>
          <a:xfrm>
            <a:off x="357120" y="214200"/>
            <a:ext cx="1262160" cy="4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pt-BR" sz="2800" spc="-1" strike="noStrike">
                <a:solidFill>
                  <a:srgbClr val="1f497d"/>
                </a:solidFill>
                <a:latin typeface="Calibri"/>
              </a:rPr>
              <a:t>Card 2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51" name="Imagem 2" descr=""/>
          <p:cNvPicPr/>
          <p:nvPr/>
        </p:nvPicPr>
        <p:blipFill>
          <a:blip r:embed="rId1"/>
          <a:stretch/>
        </p:blipFill>
        <p:spPr>
          <a:xfrm>
            <a:off x="4500000" y="966960"/>
            <a:ext cx="3744000" cy="374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357120" y="1419480"/>
            <a:ext cx="2970720" cy="185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pt-BR" sz="1100" spc="-1" strike="noStrike">
                <a:solidFill>
                  <a:srgbClr val="000000"/>
                </a:solidFill>
                <a:latin typeface="Calibri"/>
              </a:rPr>
              <a:t>Você tem uma empresa ou é profissional liberal? O e-CPF é ideal para você. </a:t>
            </a: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pt-BR" sz="1100" spc="-1" strike="noStrike">
                <a:solidFill>
                  <a:srgbClr val="000000"/>
                </a:solidFill>
                <a:latin typeface="Calibri"/>
              </a:rPr>
              <a:t>Com ele é possível  realizar transações eletrônicas junto à Receita Federal, Juntas Comerciais, Tribunais, ou mesmo para a assinatura de contratos e procurações.</a:t>
            </a: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0" lang="pt-BR" sz="1100" spc="-1" strike="noStrike">
                <a:solidFill>
                  <a:srgbClr val="000000"/>
                </a:solidFill>
                <a:latin typeface="Arial"/>
              </a:rPr>
              <a:t>Saiba mais: https://portalcertificador.com.br/certificados/</a:t>
            </a: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endParaRPr b="0" lang="pt-BR" sz="1100" spc="-1" strike="noStrike"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357120" y="214200"/>
            <a:ext cx="1262160" cy="4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pt-BR" sz="2800" spc="-1" strike="noStrike">
                <a:solidFill>
                  <a:srgbClr val="1f497d"/>
                </a:solidFill>
                <a:latin typeface="Calibri"/>
              </a:rPr>
              <a:t>Card 3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54" name="Imagem 1" descr=""/>
          <p:cNvPicPr/>
          <p:nvPr/>
        </p:nvPicPr>
        <p:blipFill>
          <a:blip r:embed="rId1"/>
          <a:stretch/>
        </p:blipFill>
        <p:spPr>
          <a:xfrm>
            <a:off x="4212000" y="483480"/>
            <a:ext cx="4104000" cy="410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357120" y="1419480"/>
            <a:ext cx="2970720" cy="185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pt-BR" sz="1100" spc="-1" strike="noStrike">
                <a:solidFill>
                  <a:srgbClr val="000000"/>
                </a:solidFill>
                <a:latin typeface="Calibri"/>
              </a:rPr>
              <a:t>Você tem uma empresa ou é profissional liberal? O e-CPF é ideal para você. </a:t>
            </a: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pt-BR" sz="1100" spc="-1" strike="noStrike">
                <a:solidFill>
                  <a:srgbClr val="000000"/>
                </a:solidFill>
                <a:latin typeface="Calibri"/>
              </a:rPr>
              <a:t>Com ele é possível  realizar transações eletrônicas junto à Receita Federal, Juntas Comerciais, Tribunais, ou mesmo para a assinatura de contratos e procurações.</a:t>
            </a: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0" lang="pt-BR" sz="1100" spc="-1" strike="noStrike">
                <a:solidFill>
                  <a:srgbClr val="000000"/>
                </a:solidFill>
                <a:latin typeface="Arial"/>
              </a:rPr>
              <a:t>Saiba mais: https://portalcertificador.com.br/certificados/</a:t>
            </a: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endParaRPr b="0" lang="pt-B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endParaRPr b="0" lang="pt-BR" sz="1100" spc="-1" strike="noStrike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357120" y="339480"/>
            <a:ext cx="1262160" cy="4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pt-BR" sz="2800" spc="-1" strike="noStrike">
                <a:solidFill>
                  <a:srgbClr val="1f497d"/>
                </a:solidFill>
                <a:latin typeface="Calibri"/>
              </a:rPr>
              <a:t>E-mail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57" name="Imagem 2" descr=""/>
          <p:cNvPicPr/>
          <p:nvPr/>
        </p:nvPicPr>
        <p:blipFill>
          <a:blip r:embed="rId1"/>
          <a:stretch/>
        </p:blipFill>
        <p:spPr>
          <a:xfrm>
            <a:off x="4644000" y="214200"/>
            <a:ext cx="3240000" cy="471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357120" y="339480"/>
            <a:ext cx="1262160" cy="4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pt-BR" sz="2800" spc="-1" strike="noStrike">
                <a:solidFill>
                  <a:srgbClr val="1f497d"/>
                </a:solidFill>
                <a:latin typeface="Calibri"/>
              </a:rPr>
              <a:t>Banner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59" name="Imagem 1" descr=""/>
          <p:cNvPicPr/>
          <p:nvPr/>
        </p:nvPicPr>
        <p:blipFill>
          <a:blip r:embed="rId1"/>
          <a:stretch/>
        </p:blipFill>
        <p:spPr>
          <a:xfrm>
            <a:off x="1403640" y="1635480"/>
            <a:ext cx="6083640" cy="179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</TotalTime>
  <Application>LibreOffice/7.0.4.2$Windows_x86 LibreOffice_project/dcf040e67528d9187c66b2379df5ea4407429775</Application>
  <AppVersion>15.0000</AppVersion>
  <Words>157</Words>
  <Paragraphs>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2019-04-03T14:52:00Z</dcterms:created>
  <dc:creator>Fagner Alves</dc:creator>
  <dc:description/>
  <dc:language>pt-BR</dc:language>
  <cp:lastModifiedBy>Sinca Arley</cp:lastModifiedBy>
  <cp:lastPrinted>2019-04-08T13:00:11Z</cp:lastPrinted>
  <dcterms:modified xsi:type="dcterms:W3CDTF">2022-05-02T19:17:16Z</dcterms:modified>
  <cp:revision>89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Apresentação na tela (16:9)</vt:lpwstr>
  </property>
  <property fmtid="{D5CDD505-2E9C-101B-9397-08002B2CF9AE}" pid="3" name="Slides">
    <vt:i4>7</vt:i4>
  </property>
</Properties>
</file>