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4"/>
  </p:sldMasterIdLst>
  <p:notesMasterIdLst>
    <p:notesMasterId r:id="rId45"/>
  </p:notesMasterIdLst>
  <p:handoutMasterIdLst>
    <p:handoutMasterId r:id="rId46"/>
  </p:handoutMasterIdLst>
  <p:sldIdLst>
    <p:sldId id="350" r:id="rId5"/>
    <p:sldId id="352" r:id="rId6"/>
    <p:sldId id="361" r:id="rId7"/>
    <p:sldId id="394" r:id="rId8"/>
    <p:sldId id="395" r:id="rId9"/>
    <p:sldId id="354" r:id="rId10"/>
    <p:sldId id="393" r:id="rId11"/>
    <p:sldId id="385" r:id="rId12"/>
    <p:sldId id="363" r:id="rId13"/>
    <p:sldId id="357" r:id="rId14"/>
    <p:sldId id="386" r:id="rId15"/>
    <p:sldId id="362" r:id="rId16"/>
    <p:sldId id="334" r:id="rId17"/>
    <p:sldId id="397" r:id="rId18"/>
    <p:sldId id="399" r:id="rId19"/>
    <p:sldId id="400" r:id="rId20"/>
    <p:sldId id="367" r:id="rId21"/>
    <p:sldId id="396" r:id="rId22"/>
    <p:sldId id="387" r:id="rId23"/>
    <p:sldId id="369" r:id="rId24"/>
    <p:sldId id="370" r:id="rId25"/>
    <p:sldId id="382" r:id="rId26"/>
    <p:sldId id="392" r:id="rId27"/>
    <p:sldId id="371" r:id="rId28"/>
    <p:sldId id="383" r:id="rId29"/>
    <p:sldId id="372" r:id="rId30"/>
    <p:sldId id="373" r:id="rId31"/>
    <p:sldId id="389" r:id="rId32"/>
    <p:sldId id="374" r:id="rId33"/>
    <p:sldId id="388" r:id="rId34"/>
    <p:sldId id="390" r:id="rId35"/>
    <p:sldId id="391" r:id="rId36"/>
    <p:sldId id="375" r:id="rId37"/>
    <p:sldId id="376" r:id="rId38"/>
    <p:sldId id="378" r:id="rId39"/>
    <p:sldId id="377" r:id="rId40"/>
    <p:sldId id="379" r:id="rId41"/>
    <p:sldId id="380" r:id="rId42"/>
    <p:sldId id="355" r:id="rId43"/>
    <p:sldId id="343" r:id="rId44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D448"/>
    <a:srgbClr val="39393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226" autoAdjust="0"/>
  </p:normalViewPr>
  <p:slideViewPr>
    <p:cSldViewPr snapToGrid="0">
      <p:cViewPr varScale="1">
        <p:scale>
          <a:sx n="114" d="100"/>
          <a:sy n="114" d="100"/>
        </p:scale>
        <p:origin x="6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96" d="100"/>
          <a:sy n="96" d="100"/>
        </p:scale>
        <p:origin x="289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ane Figueira Heidemann" userId="bff0c74ef14c7135" providerId="LiveId" clId="{7F7A58CD-A52C-4B47-ACEF-971D487285A0}"/>
    <pc:docChg chg="undo custSel addSld delSld modSld sldOrd">
      <pc:chgData name="Eliane Figueira Heidemann" userId="bff0c74ef14c7135" providerId="LiveId" clId="{7F7A58CD-A52C-4B47-ACEF-971D487285A0}" dt="2022-01-19T10:57:07.067" v="5692" actId="115"/>
      <pc:docMkLst>
        <pc:docMk/>
      </pc:docMkLst>
      <pc:sldChg chg="addSp modSp mod ord">
        <pc:chgData name="Eliane Figueira Heidemann" userId="bff0c74ef14c7135" providerId="LiveId" clId="{7F7A58CD-A52C-4B47-ACEF-971D487285A0}" dt="2022-01-14T16:01:00.507" v="3069" actId="1035"/>
        <pc:sldMkLst>
          <pc:docMk/>
          <pc:sldMk cId="2105465797" sldId="334"/>
        </pc:sldMkLst>
        <pc:spChg chg="mod">
          <ac:chgData name="Eliane Figueira Heidemann" userId="bff0c74ef14c7135" providerId="LiveId" clId="{7F7A58CD-A52C-4B47-ACEF-971D487285A0}" dt="2022-01-14T15:09:19.800" v="907" actId="20577"/>
          <ac:spMkLst>
            <pc:docMk/>
            <pc:sldMk cId="2105465797" sldId="334"/>
            <ac:spMk id="2" creationId="{A8704A28-E62C-2E4A-A2A4-AD85CB6126A2}"/>
          </ac:spMkLst>
        </pc:spChg>
        <pc:spChg chg="add mod">
          <ac:chgData name="Eliane Figueira Heidemann" userId="bff0c74ef14c7135" providerId="LiveId" clId="{7F7A58CD-A52C-4B47-ACEF-971D487285A0}" dt="2022-01-14T15:13:05.617" v="934" actId="1036"/>
          <ac:spMkLst>
            <pc:docMk/>
            <pc:sldMk cId="2105465797" sldId="334"/>
            <ac:spMk id="3" creationId="{3C27787D-4AD4-4B86-8BEE-85A65220EC63}"/>
          </ac:spMkLst>
        </pc:spChg>
        <pc:spChg chg="add mod ord">
          <ac:chgData name="Eliane Figueira Heidemann" userId="bff0c74ef14c7135" providerId="LiveId" clId="{7F7A58CD-A52C-4B47-ACEF-971D487285A0}" dt="2022-01-14T16:01:00.507" v="3069" actId="1035"/>
          <ac:spMkLst>
            <pc:docMk/>
            <pc:sldMk cId="2105465797" sldId="334"/>
            <ac:spMk id="4" creationId="{E8EC8344-9A6A-4667-B978-D7D00F755B4E}"/>
          </ac:spMkLst>
        </pc:spChg>
        <pc:spChg chg="add mod">
          <ac:chgData name="Eliane Figueira Heidemann" userId="bff0c74ef14c7135" providerId="LiveId" clId="{7F7A58CD-A52C-4B47-ACEF-971D487285A0}" dt="2022-01-14T15:13:24.233" v="953" actId="1036"/>
          <ac:spMkLst>
            <pc:docMk/>
            <pc:sldMk cId="2105465797" sldId="334"/>
            <ac:spMk id="7" creationId="{F0DF008E-053D-41D7-B73C-1A7B7F06A356}"/>
          </ac:spMkLst>
        </pc:spChg>
        <pc:spChg chg="add mod">
          <ac:chgData name="Eliane Figueira Heidemann" userId="bff0c74ef14c7135" providerId="LiveId" clId="{7F7A58CD-A52C-4B47-ACEF-971D487285A0}" dt="2022-01-14T15:14:17.281" v="962" actId="208"/>
          <ac:spMkLst>
            <pc:docMk/>
            <pc:sldMk cId="2105465797" sldId="334"/>
            <ac:spMk id="8" creationId="{CA5871C3-6A09-4EA6-8016-7FCBFAC2E9F7}"/>
          </ac:spMkLst>
        </pc:spChg>
        <pc:picChg chg="mod modCrop">
          <ac:chgData name="Eliane Figueira Heidemann" userId="bff0c74ef14c7135" providerId="LiveId" clId="{7F7A58CD-A52C-4B47-ACEF-971D487285A0}" dt="2022-01-14T15:12:22.913" v="929" actId="1076"/>
          <ac:picMkLst>
            <pc:docMk/>
            <pc:sldMk cId="2105465797" sldId="334"/>
            <ac:picMk id="20" creationId="{12F007AF-B3B3-4BBC-9990-D46E31738B7C}"/>
          </ac:picMkLst>
        </pc:picChg>
      </pc:sldChg>
      <pc:sldChg chg="modSp mod">
        <pc:chgData name="Eliane Figueira Heidemann" userId="bff0c74ef14c7135" providerId="LiveId" clId="{7F7A58CD-A52C-4B47-ACEF-971D487285A0}" dt="2022-01-17T14:13:29.185" v="3379" actId="20577"/>
        <pc:sldMkLst>
          <pc:docMk/>
          <pc:sldMk cId="2960950710" sldId="350"/>
        </pc:sldMkLst>
        <pc:spChg chg="mod">
          <ac:chgData name="Eliane Figueira Heidemann" userId="bff0c74ef14c7135" providerId="LiveId" clId="{7F7A58CD-A52C-4B47-ACEF-971D487285A0}" dt="2022-01-17T14:13:29.185" v="3379" actId="20577"/>
          <ac:spMkLst>
            <pc:docMk/>
            <pc:sldMk cId="2960950710" sldId="350"/>
            <ac:spMk id="3" creationId="{F18E61D8-31A3-2D45-8E25-CBE846E26E1C}"/>
          </ac:spMkLst>
        </pc:spChg>
      </pc:sldChg>
      <pc:sldChg chg="delSp modSp mod">
        <pc:chgData name="Eliane Figueira Heidemann" userId="bff0c74ef14c7135" providerId="LiveId" clId="{7F7A58CD-A52C-4B47-ACEF-971D487285A0}" dt="2022-01-17T14:13:50.344" v="3381" actId="20577"/>
        <pc:sldMkLst>
          <pc:docMk/>
          <pc:sldMk cId="289860937" sldId="352"/>
        </pc:sldMkLst>
        <pc:spChg chg="mod">
          <ac:chgData name="Eliane Figueira Heidemann" userId="bff0c74ef14c7135" providerId="LiveId" clId="{7F7A58CD-A52C-4B47-ACEF-971D487285A0}" dt="2022-01-17T14:13:50.344" v="3381" actId="20577"/>
          <ac:spMkLst>
            <pc:docMk/>
            <pc:sldMk cId="289860937" sldId="352"/>
            <ac:spMk id="9" creationId="{38FB4732-AB07-C54D-AF44-F8ADB6D2B8B6}"/>
          </ac:spMkLst>
        </pc:spChg>
        <pc:spChg chg="del">
          <ac:chgData name="Eliane Figueira Heidemann" userId="bff0c74ef14c7135" providerId="LiveId" clId="{7F7A58CD-A52C-4B47-ACEF-971D487285A0}" dt="2022-01-14T14:38:56.662" v="4" actId="478"/>
          <ac:spMkLst>
            <pc:docMk/>
            <pc:sldMk cId="289860937" sldId="352"/>
            <ac:spMk id="13" creationId="{2D9626DF-C81E-004B-9A70-7EF103792475}"/>
          </ac:spMkLst>
        </pc:spChg>
        <pc:spChg chg="del">
          <ac:chgData name="Eliane Figueira Heidemann" userId="bff0c74ef14c7135" providerId="LiveId" clId="{7F7A58CD-A52C-4B47-ACEF-971D487285A0}" dt="2022-01-14T14:38:56.662" v="4" actId="478"/>
          <ac:spMkLst>
            <pc:docMk/>
            <pc:sldMk cId="289860937" sldId="352"/>
            <ac:spMk id="14" creationId="{C0BAE34D-BF83-084B-A10C-EB85694B9ACF}"/>
          </ac:spMkLst>
        </pc:spChg>
        <pc:spChg chg="del">
          <ac:chgData name="Eliane Figueira Heidemann" userId="bff0c74ef14c7135" providerId="LiveId" clId="{7F7A58CD-A52C-4B47-ACEF-971D487285A0}" dt="2022-01-14T14:38:56.662" v="4" actId="478"/>
          <ac:spMkLst>
            <pc:docMk/>
            <pc:sldMk cId="289860937" sldId="352"/>
            <ac:spMk id="15" creationId="{329469AE-B59A-AA41-9085-106D011808F5}"/>
          </ac:spMkLst>
        </pc:spChg>
      </pc:sldChg>
      <pc:sldChg chg="modSp mod">
        <pc:chgData name="Eliane Figueira Heidemann" userId="bff0c74ef14c7135" providerId="LiveId" clId="{7F7A58CD-A52C-4B47-ACEF-971D487285A0}" dt="2022-01-17T14:14:28.642" v="3412" actId="20577"/>
        <pc:sldMkLst>
          <pc:docMk/>
          <pc:sldMk cId="1556310685" sldId="354"/>
        </pc:sldMkLst>
        <pc:spChg chg="mod">
          <ac:chgData name="Eliane Figueira Heidemann" userId="bff0c74ef14c7135" providerId="LiveId" clId="{7F7A58CD-A52C-4B47-ACEF-971D487285A0}" dt="2022-01-17T14:14:28.642" v="3412" actId="20577"/>
          <ac:spMkLst>
            <pc:docMk/>
            <pc:sldMk cId="1556310685" sldId="354"/>
            <ac:spMk id="11" creationId="{62672309-8564-4644-87B3-91C2601F0F18}"/>
          </ac:spMkLst>
        </pc:spChg>
      </pc:sldChg>
      <pc:sldChg chg="addSp delSp modSp del mod">
        <pc:chgData name="Eliane Figueira Heidemann" userId="bff0c74ef14c7135" providerId="LiveId" clId="{7F7A58CD-A52C-4B47-ACEF-971D487285A0}" dt="2022-01-17T14:44:14.969" v="4114" actId="47"/>
        <pc:sldMkLst>
          <pc:docMk/>
          <pc:sldMk cId="188845726" sldId="356"/>
        </pc:sldMkLst>
        <pc:spChg chg="del mod">
          <ac:chgData name="Eliane Figueira Heidemann" userId="bff0c74ef14c7135" providerId="LiveId" clId="{7F7A58CD-A52C-4B47-ACEF-971D487285A0}" dt="2022-01-14T15:40:10.172" v="2443" actId="478"/>
          <ac:spMkLst>
            <pc:docMk/>
            <pc:sldMk cId="188845726" sldId="356"/>
            <ac:spMk id="3" creationId="{01EB1D7F-284F-6F46-99FA-EBB8ED69D7EA}"/>
          </ac:spMkLst>
        </pc:spChg>
        <pc:spChg chg="add del mod">
          <ac:chgData name="Eliane Figueira Heidemann" userId="bff0c74ef14c7135" providerId="LiveId" clId="{7F7A58CD-A52C-4B47-ACEF-971D487285A0}" dt="2022-01-14T15:40:26.412" v="2448" actId="478"/>
          <ac:spMkLst>
            <pc:docMk/>
            <pc:sldMk cId="188845726" sldId="356"/>
            <ac:spMk id="4" creationId="{88EE9359-606C-4453-A98E-939F8DFA7A28}"/>
          </ac:spMkLst>
        </pc:spChg>
        <pc:spChg chg="mod">
          <ac:chgData name="Eliane Figueira Heidemann" userId="bff0c74ef14c7135" providerId="LiveId" clId="{7F7A58CD-A52C-4B47-ACEF-971D487285A0}" dt="2022-01-14T15:45:49.080" v="2602" actId="20577"/>
          <ac:spMkLst>
            <pc:docMk/>
            <pc:sldMk cId="188845726" sldId="356"/>
            <ac:spMk id="5" creationId="{9642AB8A-80CA-C941-A861-E9F7C174A121}"/>
          </ac:spMkLst>
        </pc:spChg>
        <pc:spChg chg="mod">
          <ac:chgData name="Eliane Figueira Heidemann" userId="bff0c74ef14c7135" providerId="LiveId" clId="{7F7A58CD-A52C-4B47-ACEF-971D487285A0}" dt="2022-01-14T15:37:38.465" v="2255" actId="20577"/>
          <ac:spMkLst>
            <pc:docMk/>
            <pc:sldMk cId="188845726" sldId="356"/>
            <ac:spMk id="6" creationId="{EA1E2644-1BD8-DB4D-B01F-F617AABF793F}"/>
          </ac:spMkLst>
        </pc:spChg>
        <pc:spChg chg="mod">
          <ac:chgData name="Eliane Figueira Heidemann" userId="bff0c74ef14c7135" providerId="LiveId" clId="{7F7A58CD-A52C-4B47-ACEF-971D487285A0}" dt="2022-01-14T15:45:53.748" v="2614" actId="20577"/>
          <ac:spMkLst>
            <pc:docMk/>
            <pc:sldMk cId="188845726" sldId="356"/>
            <ac:spMk id="7" creationId="{3590C1A1-4321-EC41-8248-D3B566DD51BD}"/>
          </ac:spMkLst>
        </pc:spChg>
        <pc:spChg chg="mod">
          <ac:chgData name="Eliane Figueira Heidemann" userId="bff0c74ef14c7135" providerId="LiveId" clId="{7F7A58CD-A52C-4B47-ACEF-971D487285A0}" dt="2022-01-14T15:38:16.516" v="2298" actId="20577"/>
          <ac:spMkLst>
            <pc:docMk/>
            <pc:sldMk cId="188845726" sldId="356"/>
            <ac:spMk id="8" creationId="{AF43A531-88E8-744E-9BB5-FD05029B1D21}"/>
          </ac:spMkLst>
        </pc:spChg>
        <pc:spChg chg="mod">
          <ac:chgData name="Eliane Figueira Heidemann" userId="bff0c74ef14c7135" providerId="LiveId" clId="{7F7A58CD-A52C-4B47-ACEF-971D487285A0}" dt="2022-01-14T15:45:56.696" v="2626" actId="20577"/>
          <ac:spMkLst>
            <pc:docMk/>
            <pc:sldMk cId="188845726" sldId="356"/>
            <ac:spMk id="9" creationId="{2581095F-0795-744B-A3E7-94DFB3CBF331}"/>
          </ac:spMkLst>
        </pc:spChg>
        <pc:spChg chg="mod">
          <ac:chgData name="Eliane Figueira Heidemann" userId="bff0c74ef14c7135" providerId="LiveId" clId="{7F7A58CD-A52C-4B47-ACEF-971D487285A0}" dt="2022-01-14T15:38:50.692" v="2335" actId="20577"/>
          <ac:spMkLst>
            <pc:docMk/>
            <pc:sldMk cId="188845726" sldId="356"/>
            <ac:spMk id="10" creationId="{1DF7B21D-37D3-8344-AC78-C169C79D3D2A}"/>
          </ac:spMkLst>
        </pc:spChg>
        <pc:spChg chg="mod">
          <ac:chgData name="Eliane Figueira Heidemann" userId="bff0c74ef14c7135" providerId="LiveId" clId="{7F7A58CD-A52C-4B47-ACEF-971D487285A0}" dt="2022-01-14T15:46:01.437" v="2638" actId="20577"/>
          <ac:spMkLst>
            <pc:docMk/>
            <pc:sldMk cId="188845726" sldId="356"/>
            <ac:spMk id="11" creationId="{69B26C61-D5D7-CC42-848C-158367DB8216}"/>
          </ac:spMkLst>
        </pc:spChg>
        <pc:spChg chg="mod">
          <ac:chgData name="Eliane Figueira Heidemann" userId="bff0c74ef14c7135" providerId="LiveId" clId="{7F7A58CD-A52C-4B47-ACEF-971D487285A0}" dt="2022-01-14T15:39:20.071" v="2407" actId="20577"/>
          <ac:spMkLst>
            <pc:docMk/>
            <pc:sldMk cId="188845726" sldId="356"/>
            <ac:spMk id="12" creationId="{70695B8F-A3CD-4845-8150-758480179C28}"/>
          </ac:spMkLst>
        </pc:spChg>
        <pc:spChg chg="del">
          <ac:chgData name="Eliane Figueira Heidemann" userId="bff0c74ef14c7135" providerId="LiveId" clId="{7F7A58CD-A52C-4B47-ACEF-971D487285A0}" dt="2022-01-14T15:37:56.183" v="2284" actId="478"/>
          <ac:spMkLst>
            <pc:docMk/>
            <pc:sldMk cId="188845726" sldId="356"/>
            <ac:spMk id="15" creationId="{B160BE06-EC01-1145-BF3B-C02AC24955C4}"/>
          </ac:spMkLst>
        </pc:spChg>
        <pc:spChg chg="del">
          <ac:chgData name="Eliane Figueira Heidemann" userId="bff0c74ef14c7135" providerId="LiveId" clId="{7F7A58CD-A52C-4B47-ACEF-971D487285A0}" dt="2022-01-14T15:37:56.183" v="2284" actId="478"/>
          <ac:spMkLst>
            <pc:docMk/>
            <pc:sldMk cId="188845726" sldId="356"/>
            <ac:spMk id="16" creationId="{1EAEE347-BDD8-5349-BB37-C8938BFCFF4C}"/>
          </ac:spMkLst>
        </pc:spChg>
        <pc:spChg chg="del">
          <ac:chgData name="Eliane Figueira Heidemann" userId="bff0c74ef14c7135" providerId="LiveId" clId="{7F7A58CD-A52C-4B47-ACEF-971D487285A0}" dt="2022-01-14T15:37:56.183" v="2284" actId="478"/>
          <ac:spMkLst>
            <pc:docMk/>
            <pc:sldMk cId="188845726" sldId="356"/>
            <ac:spMk id="17" creationId="{32DA2B67-BDBB-C945-988B-6C0D86F697CE}"/>
          </ac:spMkLst>
        </pc:spChg>
        <pc:spChg chg="add del mod">
          <ac:chgData name="Eliane Figueira Heidemann" userId="bff0c74ef14c7135" providerId="LiveId" clId="{7F7A58CD-A52C-4B47-ACEF-971D487285A0}" dt="2022-01-14T15:40:23.560" v="2447"/>
          <ac:spMkLst>
            <pc:docMk/>
            <pc:sldMk cId="188845726" sldId="356"/>
            <ac:spMk id="20" creationId="{0E02C6AE-AD28-446B-A94F-D65F22F74A03}"/>
          </ac:spMkLst>
        </pc:spChg>
        <pc:spChg chg="add mod">
          <ac:chgData name="Eliane Figueira Heidemann" userId="bff0c74ef14c7135" providerId="LiveId" clId="{7F7A58CD-A52C-4B47-ACEF-971D487285A0}" dt="2022-01-14T15:48:20.504" v="2884" actId="20577"/>
          <ac:spMkLst>
            <pc:docMk/>
            <pc:sldMk cId="188845726" sldId="356"/>
            <ac:spMk id="22" creationId="{DB9BC19C-DD25-4B53-9BAD-4F39856B59D3}"/>
          </ac:spMkLst>
        </pc:spChg>
      </pc:sldChg>
      <pc:sldChg chg="delSp modSp mod ord">
        <pc:chgData name="Eliane Figueira Heidemann" userId="bff0c74ef14c7135" providerId="LiveId" clId="{7F7A58CD-A52C-4B47-ACEF-971D487285A0}" dt="2022-01-14T14:51:00.257" v="727" actId="20577"/>
        <pc:sldMkLst>
          <pc:docMk/>
          <pc:sldMk cId="2509101887" sldId="357"/>
        </pc:sldMkLst>
        <pc:spChg chg="mod">
          <ac:chgData name="Eliane Figueira Heidemann" userId="bff0c74ef14c7135" providerId="LiveId" clId="{7F7A58CD-A52C-4B47-ACEF-971D487285A0}" dt="2022-01-14T14:44:12.867" v="458" actId="20577"/>
          <ac:spMkLst>
            <pc:docMk/>
            <pc:sldMk cId="2509101887" sldId="357"/>
            <ac:spMk id="3" creationId="{6873C602-BA59-1744-B258-B489E00A3E14}"/>
          </ac:spMkLst>
        </pc:spChg>
        <pc:spChg chg="mod">
          <ac:chgData name="Eliane Figueira Heidemann" userId="bff0c74ef14c7135" providerId="LiveId" clId="{7F7A58CD-A52C-4B47-ACEF-971D487285A0}" dt="2022-01-14T14:42:13.645" v="49" actId="20577"/>
          <ac:spMkLst>
            <pc:docMk/>
            <pc:sldMk cId="2509101887" sldId="357"/>
            <ac:spMk id="4" creationId="{86655189-E7B2-3A4A-99EE-997592791F7D}"/>
          </ac:spMkLst>
        </pc:spChg>
        <pc:spChg chg="mod">
          <ac:chgData name="Eliane Figueira Heidemann" userId="bff0c74ef14c7135" providerId="LiveId" clId="{7F7A58CD-A52C-4B47-ACEF-971D487285A0}" dt="2022-01-14T14:43:42.132" v="355" actId="6549"/>
          <ac:spMkLst>
            <pc:docMk/>
            <pc:sldMk cId="2509101887" sldId="357"/>
            <ac:spMk id="5" creationId="{FA4FEC49-A0F0-FB4E-9A87-B2EF11364721}"/>
          </ac:spMkLst>
        </pc:spChg>
        <pc:spChg chg="mod">
          <ac:chgData name="Eliane Figueira Heidemann" userId="bff0c74ef14c7135" providerId="LiveId" clId="{7F7A58CD-A52C-4B47-ACEF-971D487285A0}" dt="2022-01-14T14:42:53.300" v="207" actId="20577"/>
          <ac:spMkLst>
            <pc:docMk/>
            <pc:sldMk cId="2509101887" sldId="357"/>
            <ac:spMk id="6" creationId="{8D4284CF-DF13-E947-ADA5-0FD9AAC03C23}"/>
          </ac:spMkLst>
        </pc:spChg>
        <pc:spChg chg="mod">
          <ac:chgData name="Eliane Figueira Heidemann" userId="bff0c74ef14c7135" providerId="LiveId" clId="{7F7A58CD-A52C-4B47-ACEF-971D487285A0}" dt="2022-01-14T14:51:00.257" v="727" actId="20577"/>
          <ac:spMkLst>
            <pc:docMk/>
            <pc:sldMk cId="2509101887" sldId="357"/>
            <ac:spMk id="7" creationId="{4E355B93-F7B4-8649-8BBF-819B529D7EC7}"/>
          </ac:spMkLst>
        </pc:spChg>
        <pc:spChg chg="mod">
          <ac:chgData name="Eliane Figueira Heidemann" userId="bff0c74ef14c7135" providerId="LiveId" clId="{7F7A58CD-A52C-4B47-ACEF-971D487285A0}" dt="2022-01-14T14:45:55.080" v="626" actId="20577"/>
          <ac:spMkLst>
            <pc:docMk/>
            <pc:sldMk cId="2509101887" sldId="357"/>
            <ac:spMk id="8" creationId="{58554997-3B04-634C-A36E-69B03113315A}"/>
          </ac:spMkLst>
        </pc:spChg>
        <pc:spChg chg="mod">
          <ac:chgData name="Eliane Figueira Heidemann" userId="bff0c74ef14c7135" providerId="LiveId" clId="{7F7A58CD-A52C-4B47-ACEF-971D487285A0}" dt="2022-01-14T14:45:36.289" v="601" actId="20577"/>
          <ac:spMkLst>
            <pc:docMk/>
            <pc:sldMk cId="2509101887" sldId="357"/>
            <ac:spMk id="9" creationId="{55F2A68F-70C1-7F46-9A1C-586701744F58}"/>
          </ac:spMkLst>
        </pc:spChg>
        <pc:spChg chg="mod">
          <ac:chgData name="Eliane Figueira Heidemann" userId="bff0c74ef14c7135" providerId="LiveId" clId="{7F7A58CD-A52C-4B47-ACEF-971D487285A0}" dt="2022-01-14T14:45:00.946" v="502" actId="20577"/>
          <ac:spMkLst>
            <pc:docMk/>
            <pc:sldMk cId="2509101887" sldId="357"/>
            <ac:spMk id="10" creationId="{9C396C20-F6DF-C940-BE16-6E008BFF9CB9}"/>
          </ac:spMkLst>
        </pc:spChg>
        <pc:spChg chg="del">
          <ac:chgData name="Eliane Figueira Heidemann" userId="bff0c74ef14c7135" providerId="LiveId" clId="{7F7A58CD-A52C-4B47-ACEF-971D487285A0}" dt="2022-01-14T14:44:29.346" v="459" actId="478"/>
          <ac:spMkLst>
            <pc:docMk/>
            <pc:sldMk cId="2509101887" sldId="357"/>
            <ac:spMk id="11" creationId="{188C120B-6FFA-9C42-80DF-9F19DE9503F4}"/>
          </ac:spMkLst>
        </pc:spChg>
        <pc:spChg chg="del">
          <ac:chgData name="Eliane Figueira Heidemann" userId="bff0c74ef14c7135" providerId="LiveId" clId="{7F7A58CD-A52C-4B47-ACEF-971D487285A0}" dt="2022-01-14T14:44:29.346" v="459" actId="478"/>
          <ac:spMkLst>
            <pc:docMk/>
            <pc:sldMk cId="2509101887" sldId="357"/>
            <ac:spMk id="12" creationId="{6F29C953-E914-EE4E-B001-1E1EAD7BFD8A}"/>
          </ac:spMkLst>
        </pc:spChg>
        <pc:spChg chg="del">
          <ac:chgData name="Eliane Figueira Heidemann" userId="bff0c74ef14c7135" providerId="LiveId" clId="{7F7A58CD-A52C-4B47-ACEF-971D487285A0}" dt="2022-01-14T14:44:29.346" v="459" actId="478"/>
          <ac:spMkLst>
            <pc:docMk/>
            <pc:sldMk cId="2509101887" sldId="357"/>
            <ac:spMk id="13" creationId="{B2B0E625-26CC-9744-9B92-56905E797B65}"/>
          </ac:spMkLst>
        </pc:spChg>
      </pc:sldChg>
      <pc:sldChg chg="addSp delSp modSp mod ord">
        <pc:chgData name="Eliane Figueira Heidemann" userId="bff0c74ef14c7135" providerId="LiveId" clId="{7F7A58CD-A52C-4B47-ACEF-971D487285A0}" dt="2022-01-17T14:53:18.206" v="4679" actId="20577"/>
        <pc:sldMkLst>
          <pc:docMk/>
          <pc:sldMk cId="391246093" sldId="361"/>
        </pc:sldMkLst>
        <pc:spChg chg="mod">
          <ac:chgData name="Eliane Figueira Heidemann" userId="bff0c74ef14c7135" providerId="LiveId" clId="{7F7A58CD-A52C-4B47-ACEF-971D487285A0}" dt="2022-01-17T14:48:55.841" v="4190" actId="14100"/>
          <ac:spMkLst>
            <pc:docMk/>
            <pc:sldMk cId="391246093" sldId="361"/>
            <ac:spMk id="3" creationId="{1353F689-2E51-BF4F-AE47-7CEB7CC4C52A}"/>
          </ac:spMkLst>
        </pc:spChg>
        <pc:spChg chg="mod">
          <ac:chgData name="Eliane Figueira Heidemann" userId="bff0c74ef14c7135" providerId="LiveId" clId="{7F7A58CD-A52C-4B47-ACEF-971D487285A0}" dt="2022-01-17T14:53:18.206" v="4679" actId="20577"/>
          <ac:spMkLst>
            <pc:docMk/>
            <pc:sldMk cId="391246093" sldId="361"/>
            <ac:spMk id="4" creationId="{A17F80A9-6337-524E-AC61-32C5AFEE8E6D}"/>
          </ac:spMkLst>
        </pc:spChg>
        <pc:spChg chg="del">
          <ac:chgData name="Eliane Figueira Heidemann" userId="bff0c74ef14c7135" providerId="LiveId" clId="{7F7A58CD-A52C-4B47-ACEF-971D487285A0}" dt="2022-01-14T14:38:44.991" v="0" actId="478"/>
          <ac:spMkLst>
            <pc:docMk/>
            <pc:sldMk cId="391246093" sldId="361"/>
            <ac:spMk id="5" creationId="{2E803E71-3088-0347-9BCC-16ADB551CCC8}"/>
          </ac:spMkLst>
        </pc:spChg>
        <pc:spChg chg="add del mod">
          <ac:chgData name="Eliane Figueira Heidemann" userId="bff0c74ef14c7135" providerId="LiveId" clId="{7F7A58CD-A52C-4B47-ACEF-971D487285A0}" dt="2022-01-17T14:48:25.435" v="4121" actId="478"/>
          <ac:spMkLst>
            <pc:docMk/>
            <pc:sldMk cId="391246093" sldId="361"/>
            <ac:spMk id="5" creationId="{BDD74E13-2858-4965-962C-28D7803CEF92}"/>
          </ac:spMkLst>
        </pc:spChg>
        <pc:spChg chg="del mod">
          <ac:chgData name="Eliane Figueira Heidemann" userId="bff0c74ef14c7135" providerId="LiveId" clId="{7F7A58CD-A52C-4B47-ACEF-971D487285A0}" dt="2022-01-14T14:38:47.287" v="2" actId="478"/>
          <ac:spMkLst>
            <pc:docMk/>
            <pc:sldMk cId="391246093" sldId="361"/>
            <ac:spMk id="6" creationId="{66F3960A-D260-8445-A153-0B674474CEBD}"/>
          </ac:spMkLst>
        </pc:spChg>
        <pc:spChg chg="del">
          <ac:chgData name="Eliane Figueira Heidemann" userId="bff0c74ef14c7135" providerId="LiveId" clId="{7F7A58CD-A52C-4B47-ACEF-971D487285A0}" dt="2022-01-14T14:38:50.902" v="3" actId="478"/>
          <ac:spMkLst>
            <pc:docMk/>
            <pc:sldMk cId="391246093" sldId="361"/>
            <ac:spMk id="7" creationId="{F37669F0-EA6D-6B46-AF0E-A9C2D1F223DB}"/>
          </ac:spMkLst>
        </pc:spChg>
        <pc:picChg chg="del">
          <ac:chgData name="Eliane Figueira Heidemann" userId="bff0c74ef14c7135" providerId="LiveId" clId="{7F7A58CD-A52C-4B47-ACEF-971D487285A0}" dt="2022-01-17T14:48:22.186" v="4120" actId="478"/>
          <ac:picMkLst>
            <pc:docMk/>
            <pc:sldMk cId="391246093" sldId="361"/>
            <ac:picMk id="53" creationId="{CAC9EF15-08A3-406D-9236-76A5454D5F8A}"/>
          </ac:picMkLst>
        </pc:picChg>
      </pc:sldChg>
      <pc:sldChg chg="delSp modSp mod ord">
        <pc:chgData name="Eliane Figueira Heidemann" userId="bff0c74ef14c7135" providerId="LiveId" clId="{7F7A58CD-A52C-4B47-ACEF-971D487285A0}" dt="2022-01-17T14:18:28.918" v="3523" actId="20577"/>
        <pc:sldMkLst>
          <pc:docMk/>
          <pc:sldMk cId="767675903" sldId="362"/>
        </pc:sldMkLst>
        <pc:spChg chg="mod">
          <ac:chgData name="Eliane Figueira Heidemann" userId="bff0c74ef14c7135" providerId="LiveId" clId="{7F7A58CD-A52C-4B47-ACEF-971D487285A0}" dt="2022-01-14T14:47:39.293" v="661" actId="20577"/>
          <ac:spMkLst>
            <pc:docMk/>
            <pc:sldMk cId="767675903" sldId="362"/>
            <ac:spMk id="2" creationId="{68F0FA04-6227-9040-92A6-9514A59B8E7B}"/>
          </ac:spMkLst>
        </pc:spChg>
        <pc:spChg chg="mod">
          <ac:chgData name="Eliane Figueira Heidemann" userId="bff0c74ef14c7135" providerId="LiveId" clId="{7F7A58CD-A52C-4B47-ACEF-971D487285A0}" dt="2022-01-14T16:03:49.246" v="3155" actId="403"/>
          <ac:spMkLst>
            <pc:docMk/>
            <pc:sldMk cId="767675903" sldId="362"/>
            <ac:spMk id="3" creationId="{9CD657E5-4675-E84E-840E-4F6D4868C5A9}"/>
          </ac:spMkLst>
        </pc:spChg>
        <pc:spChg chg="mod">
          <ac:chgData name="Eliane Figueira Heidemann" userId="bff0c74ef14c7135" providerId="LiveId" clId="{7F7A58CD-A52C-4B47-ACEF-971D487285A0}" dt="2022-01-14T16:03:46.044" v="3154" actId="403"/>
          <ac:spMkLst>
            <pc:docMk/>
            <pc:sldMk cId="767675903" sldId="362"/>
            <ac:spMk id="4" creationId="{6AF03CC0-7DA0-ED4F-B612-580E138D588A}"/>
          </ac:spMkLst>
        </pc:spChg>
        <pc:spChg chg="mod">
          <ac:chgData name="Eliane Figueira Heidemann" userId="bff0c74ef14c7135" providerId="LiveId" clId="{7F7A58CD-A52C-4B47-ACEF-971D487285A0}" dt="2022-01-14T16:03:17.453" v="3153" actId="20577"/>
          <ac:spMkLst>
            <pc:docMk/>
            <pc:sldMk cId="767675903" sldId="362"/>
            <ac:spMk id="5" creationId="{0B4B9306-DDC0-AD4F-A9C2-739C6AEB0172}"/>
          </ac:spMkLst>
        </pc:spChg>
        <pc:spChg chg="mod">
          <ac:chgData name="Eliane Figueira Heidemann" userId="bff0c74ef14c7135" providerId="LiveId" clId="{7F7A58CD-A52C-4B47-ACEF-971D487285A0}" dt="2022-01-17T14:18:28.918" v="3523" actId="20577"/>
          <ac:spMkLst>
            <pc:docMk/>
            <pc:sldMk cId="767675903" sldId="362"/>
            <ac:spMk id="6" creationId="{B7D8EEE0-6E1C-9F47-936F-25FCC2FC368C}"/>
          </ac:spMkLst>
        </pc:spChg>
        <pc:spChg chg="del">
          <ac:chgData name="Eliane Figueira Heidemann" userId="bff0c74ef14c7135" providerId="LiveId" clId="{7F7A58CD-A52C-4B47-ACEF-971D487285A0}" dt="2022-01-14T15:21:55.718" v="1340" actId="478"/>
          <ac:spMkLst>
            <pc:docMk/>
            <pc:sldMk cId="767675903" sldId="362"/>
            <ac:spMk id="7" creationId="{99E44123-0AF5-4A4C-B0C7-BB7409DE8161}"/>
          </ac:spMkLst>
        </pc:spChg>
        <pc:spChg chg="del">
          <ac:chgData name="Eliane Figueira Heidemann" userId="bff0c74ef14c7135" providerId="LiveId" clId="{7F7A58CD-A52C-4B47-ACEF-971D487285A0}" dt="2022-01-14T15:21:55.718" v="1340" actId="478"/>
          <ac:spMkLst>
            <pc:docMk/>
            <pc:sldMk cId="767675903" sldId="362"/>
            <ac:spMk id="8" creationId="{2A659727-BBB9-9B49-BCA1-694F74F717C4}"/>
          </ac:spMkLst>
        </pc:spChg>
        <pc:spChg chg="del">
          <ac:chgData name="Eliane Figueira Heidemann" userId="bff0c74ef14c7135" providerId="LiveId" clId="{7F7A58CD-A52C-4B47-ACEF-971D487285A0}" dt="2022-01-14T15:21:55.718" v="1340" actId="478"/>
          <ac:spMkLst>
            <pc:docMk/>
            <pc:sldMk cId="767675903" sldId="362"/>
            <ac:spMk id="9" creationId="{9A5802D8-6C81-6C4F-97CF-C1F2344EE894}"/>
          </ac:spMkLst>
        </pc:spChg>
      </pc:sldChg>
      <pc:sldChg chg="delSp modSp mod ord">
        <pc:chgData name="Eliane Figueira Heidemann" userId="bff0c74ef14c7135" providerId="LiveId" clId="{7F7A58CD-A52C-4B47-ACEF-971D487285A0}" dt="2022-01-17T14:16:46.315" v="3477" actId="20577"/>
        <pc:sldMkLst>
          <pc:docMk/>
          <pc:sldMk cId="495483412" sldId="363"/>
        </pc:sldMkLst>
        <pc:spChg chg="mod">
          <ac:chgData name="Eliane Figueira Heidemann" userId="bff0c74ef14c7135" providerId="LiveId" clId="{7F7A58CD-A52C-4B47-ACEF-971D487285A0}" dt="2022-01-14T15:22:22.140" v="1360" actId="20577"/>
          <ac:spMkLst>
            <pc:docMk/>
            <pc:sldMk cId="495483412" sldId="363"/>
            <ac:spMk id="2" creationId="{C18026B5-2F88-BA48-A996-4A13FDFAA43A}"/>
          </ac:spMkLst>
        </pc:spChg>
        <pc:spChg chg="mod">
          <ac:chgData name="Eliane Figueira Heidemann" userId="bff0c74ef14c7135" providerId="LiveId" clId="{7F7A58CD-A52C-4B47-ACEF-971D487285A0}" dt="2022-01-14T16:03:53.972" v="3156" actId="403"/>
          <ac:spMkLst>
            <pc:docMk/>
            <pc:sldMk cId="495483412" sldId="363"/>
            <ac:spMk id="3" creationId="{A5ABDF8F-0AD5-5C43-9EF3-8679B9897E01}"/>
          </ac:spMkLst>
        </pc:spChg>
        <pc:spChg chg="mod">
          <ac:chgData name="Eliane Figueira Heidemann" userId="bff0c74ef14c7135" providerId="LiveId" clId="{7F7A58CD-A52C-4B47-ACEF-971D487285A0}" dt="2022-01-14T15:35:56.086" v="2214" actId="27636"/>
          <ac:spMkLst>
            <pc:docMk/>
            <pc:sldMk cId="495483412" sldId="363"/>
            <ac:spMk id="4" creationId="{7782A119-28D1-B54D-A879-A0DDEC296674}"/>
          </ac:spMkLst>
        </pc:spChg>
        <pc:spChg chg="mod">
          <ac:chgData name="Eliane Figueira Heidemann" userId="bff0c74ef14c7135" providerId="LiveId" clId="{7F7A58CD-A52C-4B47-ACEF-971D487285A0}" dt="2022-01-14T16:03:56.827" v="3157" actId="403"/>
          <ac:spMkLst>
            <pc:docMk/>
            <pc:sldMk cId="495483412" sldId="363"/>
            <ac:spMk id="5" creationId="{B55E5840-ED0D-0349-88F3-4E90A0094985}"/>
          </ac:spMkLst>
        </pc:spChg>
        <pc:spChg chg="mod">
          <ac:chgData name="Eliane Figueira Heidemann" userId="bff0c74ef14c7135" providerId="LiveId" clId="{7F7A58CD-A52C-4B47-ACEF-971D487285A0}" dt="2022-01-17T14:15:40.317" v="3415" actId="14100"/>
          <ac:spMkLst>
            <pc:docMk/>
            <pc:sldMk cId="495483412" sldId="363"/>
            <ac:spMk id="6" creationId="{34801285-85FB-FD43-9631-322998389AF0}"/>
          </ac:spMkLst>
        </pc:spChg>
        <pc:spChg chg="mod">
          <ac:chgData name="Eliane Figueira Heidemann" userId="bff0c74ef14c7135" providerId="LiveId" clId="{7F7A58CD-A52C-4B47-ACEF-971D487285A0}" dt="2022-01-14T16:03:59.873" v="3158" actId="403"/>
          <ac:spMkLst>
            <pc:docMk/>
            <pc:sldMk cId="495483412" sldId="363"/>
            <ac:spMk id="7" creationId="{8820E658-15B8-6C4B-A736-3D894774670E}"/>
          </ac:spMkLst>
        </pc:spChg>
        <pc:spChg chg="mod">
          <ac:chgData name="Eliane Figueira Heidemann" userId="bff0c74ef14c7135" providerId="LiveId" clId="{7F7A58CD-A52C-4B47-ACEF-971D487285A0}" dt="2022-01-17T14:16:46.315" v="3477" actId="20577"/>
          <ac:spMkLst>
            <pc:docMk/>
            <pc:sldMk cId="495483412" sldId="363"/>
            <ac:spMk id="8" creationId="{7F52F621-1B1F-5E49-939F-12BD1A0FD522}"/>
          </ac:spMkLst>
        </pc:spChg>
        <pc:spChg chg="del">
          <ac:chgData name="Eliane Figueira Heidemann" userId="bff0c74ef14c7135" providerId="LiveId" clId="{7F7A58CD-A52C-4B47-ACEF-971D487285A0}" dt="2022-01-14T16:02:45.675" v="3134" actId="478"/>
          <ac:spMkLst>
            <pc:docMk/>
            <pc:sldMk cId="495483412" sldId="363"/>
            <ac:spMk id="9" creationId="{AFD06229-BFA1-7D4D-B1E0-0A9F7FBF1F7E}"/>
          </ac:spMkLst>
        </pc:spChg>
        <pc:spChg chg="del">
          <ac:chgData name="Eliane Figueira Heidemann" userId="bff0c74ef14c7135" providerId="LiveId" clId="{7F7A58CD-A52C-4B47-ACEF-971D487285A0}" dt="2022-01-14T16:02:45.675" v="3134" actId="478"/>
          <ac:spMkLst>
            <pc:docMk/>
            <pc:sldMk cId="495483412" sldId="363"/>
            <ac:spMk id="10" creationId="{56278D20-060E-1942-9A72-E600C02A8208}"/>
          </ac:spMkLst>
        </pc:spChg>
        <pc:spChg chg="del">
          <ac:chgData name="Eliane Figueira Heidemann" userId="bff0c74ef14c7135" providerId="LiveId" clId="{7F7A58CD-A52C-4B47-ACEF-971D487285A0}" dt="2022-01-14T16:02:45.675" v="3134" actId="478"/>
          <ac:spMkLst>
            <pc:docMk/>
            <pc:sldMk cId="495483412" sldId="363"/>
            <ac:spMk id="11" creationId="{8B50C3FA-D20D-3049-9C7F-6F37D4E022C5}"/>
          </ac:spMkLst>
        </pc:spChg>
      </pc:sldChg>
      <pc:sldChg chg="modSp add del mod">
        <pc:chgData name="Eliane Figueira Heidemann" userId="bff0c74ef14c7135" providerId="LiveId" clId="{7F7A58CD-A52C-4B47-ACEF-971D487285A0}" dt="2022-01-17T14:44:14.969" v="4114" actId="47"/>
        <pc:sldMkLst>
          <pc:docMk/>
          <pc:sldMk cId="2932308290" sldId="365"/>
        </pc:sldMkLst>
        <pc:spChg chg="mod">
          <ac:chgData name="Eliane Figueira Heidemann" userId="bff0c74ef14c7135" providerId="LiveId" clId="{7F7A58CD-A52C-4B47-ACEF-971D487285A0}" dt="2022-01-14T15:48:33.167" v="2894" actId="20577"/>
          <ac:spMkLst>
            <pc:docMk/>
            <pc:sldMk cId="2932308290" sldId="365"/>
            <ac:spMk id="3" creationId="{01EB1D7F-284F-6F46-99FA-EBB8ED69D7EA}"/>
          </ac:spMkLst>
        </pc:spChg>
        <pc:spChg chg="mod">
          <ac:chgData name="Eliane Figueira Heidemann" userId="bff0c74ef14c7135" providerId="LiveId" clId="{7F7A58CD-A52C-4B47-ACEF-971D487285A0}" dt="2022-01-14T15:47:48.095" v="2830" actId="20577"/>
          <ac:spMkLst>
            <pc:docMk/>
            <pc:sldMk cId="2932308290" sldId="365"/>
            <ac:spMk id="5" creationId="{9642AB8A-80CA-C941-A861-E9F7C174A121}"/>
          </ac:spMkLst>
        </pc:spChg>
        <pc:spChg chg="mod">
          <ac:chgData name="Eliane Figueira Heidemann" userId="bff0c74ef14c7135" providerId="LiveId" clId="{7F7A58CD-A52C-4B47-ACEF-971D487285A0}" dt="2022-01-14T15:47:35.912" v="2774" actId="20577"/>
          <ac:spMkLst>
            <pc:docMk/>
            <pc:sldMk cId="2932308290" sldId="365"/>
            <ac:spMk id="6" creationId="{EA1E2644-1BD8-DB4D-B01F-F617AABF793F}"/>
          </ac:spMkLst>
        </pc:spChg>
        <pc:spChg chg="mod">
          <ac:chgData name="Eliane Figueira Heidemann" userId="bff0c74ef14c7135" providerId="LiveId" clId="{7F7A58CD-A52C-4B47-ACEF-971D487285A0}" dt="2022-01-14T15:48:09.830" v="2880" actId="20577"/>
          <ac:spMkLst>
            <pc:docMk/>
            <pc:sldMk cId="2932308290" sldId="365"/>
            <ac:spMk id="7" creationId="{3590C1A1-4321-EC41-8248-D3B566DD51BD}"/>
          </ac:spMkLst>
        </pc:spChg>
        <pc:spChg chg="mod">
          <ac:chgData name="Eliane Figueira Heidemann" userId="bff0c74ef14c7135" providerId="LiveId" clId="{7F7A58CD-A52C-4B47-ACEF-971D487285A0}" dt="2022-01-14T15:47:57.658" v="2843" actId="20577"/>
          <ac:spMkLst>
            <pc:docMk/>
            <pc:sldMk cId="2932308290" sldId="365"/>
            <ac:spMk id="8" creationId="{AF43A531-88E8-744E-9BB5-FD05029B1D21}"/>
          </ac:spMkLst>
        </pc:spChg>
        <pc:spChg chg="mod">
          <ac:chgData name="Eliane Figueira Heidemann" userId="bff0c74ef14c7135" providerId="LiveId" clId="{7F7A58CD-A52C-4B47-ACEF-971D487285A0}" dt="2022-01-14T15:48:58.265" v="2969" actId="20577"/>
          <ac:spMkLst>
            <pc:docMk/>
            <pc:sldMk cId="2932308290" sldId="365"/>
            <ac:spMk id="9" creationId="{2581095F-0795-744B-A3E7-94DFB3CBF331}"/>
          </ac:spMkLst>
        </pc:spChg>
        <pc:spChg chg="mod">
          <ac:chgData name="Eliane Figueira Heidemann" userId="bff0c74ef14c7135" providerId="LiveId" clId="{7F7A58CD-A52C-4B47-ACEF-971D487285A0}" dt="2022-01-14T15:48:48.428" v="2916" actId="20577"/>
          <ac:spMkLst>
            <pc:docMk/>
            <pc:sldMk cId="2932308290" sldId="365"/>
            <ac:spMk id="10" creationId="{1DF7B21D-37D3-8344-AC78-C169C79D3D2A}"/>
          </ac:spMkLst>
        </pc:spChg>
        <pc:spChg chg="mod">
          <ac:chgData name="Eliane Figueira Heidemann" userId="bff0c74ef14c7135" providerId="LiveId" clId="{7F7A58CD-A52C-4B47-ACEF-971D487285A0}" dt="2022-01-14T15:49:18.260" v="3029" actId="20577"/>
          <ac:spMkLst>
            <pc:docMk/>
            <pc:sldMk cId="2932308290" sldId="365"/>
            <ac:spMk id="11" creationId="{69B26C61-D5D7-CC42-848C-158367DB8216}"/>
          </ac:spMkLst>
        </pc:spChg>
        <pc:spChg chg="mod">
          <ac:chgData name="Eliane Figueira Heidemann" userId="bff0c74ef14c7135" providerId="LiveId" clId="{7F7A58CD-A52C-4B47-ACEF-971D487285A0}" dt="2022-01-14T15:49:09.601" v="2990" actId="6549"/>
          <ac:spMkLst>
            <pc:docMk/>
            <pc:sldMk cId="2932308290" sldId="365"/>
            <ac:spMk id="12" creationId="{70695B8F-A3CD-4845-8150-758480179C28}"/>
          </ac:spMkLst>
        </pc:spChg>
      </pc:sldChg>
      <pc:sldChg chg="modSp add del mod ord">
        <pc:chgData name="Eliane Figueira Heidemann" userId="bff0c74ef14c7135" providerId="LiveId" clId="{7F7A58CD-A52C-4B47-ACEF-971D487285A0}" dt="2022-01-17T14:44:14.969" v="4114" actId="47"/>
        <pc:sldMkLst>
          <pc:docMk/>
          <pc:sldMk cId="847323256" sldId="366"/>
        </pc:sldMkLst>
        <pc:spChg chg="mod">
          <ac:chgData name="Eliane Figueira Heidemann" userId="bff0c74ef14c7135" providerId="LiveId" clId="{7F7A58CD-A52C-4B47-ACEF-971D487285A0}" dt="2022-01-14T15:48:27.471" v="2890" actId="20577"/>
          <ac:spMkLst>
            <pc:docMk/>
            <pc:sldMk cId="847323256" sldId="366"/>
            <ac:spMk id="3" creationId="{01EB1D7F-284F-6F46-99FA-EBB8ED69D7EA}"/>
          </ac:spMkLst>
        </pc:spChg>
        <pc:spChg chg="mod">
          <ac:chgData name="Eliane Figueira Heidemann" userId="bff0c74ef14c7135" providerId="LiveId" clId="{7F7A58CD-A52C-4B47-ACEF-971D487285A0}" dt="2022-01-14T15:47:02.815" v="2729" actId="20577"/>
          <ac:spMkLst>
            <pc:docMk/>
            <pc:sldMk cId="847323256" sldId="366"/>
            <ac:spMk id="11" creationId="{69B26C61-D5D7-CC42-848C-158367DB8216}"/>
          </ac:spMkLst>
        </pc:spChg>
      </pc:sldChg>
      <pc:sldChg chg="addSp modSp add mod ord">
        <pc:chgData name="Eliane Figueira Heidemann" userId="bff0c74ef14c7135" providerId="LiveId" clId="{7F7A58CD-A52C-4B47-ACEF-971D487285A0}" dt="2022-01-17T14:20:39.901" v="3620" actId="20577"/>
        <pc:sldMkLst>
          <pc:docMk/>
          <pc:sldMk cId="3396370441" sldId="367"/>
        </pc:sldMkLst>
        <pc:spChg chg="mod">
          <ac:chgData name="Eliane Figueira Heidemann" userId="bff0c74ef14c7135" providerId="LiveId" clId="{7F7A58CD-A52C-4B47-ACEF-971D487285A0}" dt="2022-01-14T16:05:35.788" v="3196" actId="1076"/>
          <ac:spMkLst>
            <pc:docMk/>
            <pc:sldMk cId="3396370441" sldId="367"/>
            <ac:spMk id="2" creationId="{737728DC-195E-4A4E-AEBA-5E0D1DB03B76}"/>
          </ac:spMkLst>
        </pc:spChg>
        <pc:spChg chg="add mod">
          <ac:chgData name="Eliane Figueira Heidemann" userId="bff0c74ef14c7135" providerId="LiveId" clId="{7F7A58CD-A52C-4B47-ACEF-971D487285A0}" dt="2022-01-14T16:04:39.618" v="3164" actId="207"/>
          <ac:spMkLst>
            <pc:docMk/>
            <pc:sldMk cId="3396370441" sldId="367"/>
            <ac:spMk id="3" creationId="{E46DD971-CAEF-4F51-A38D-CC7D8E61ABE2}"/>
          </ac:spMkLst>
        </pc:spChg>
        <pc:spChg chg="add mod">
          <ac:chgData name="Eliane Figueira Heidemann" userId="bff0c74ef14c7135" providerId="LiveId" clId="{7F7A58CD-A52C-4B47-ACEF-971D487285A0}" dt="2022-01-17T14:19:28.609" v="3573" actId="20577"/>
          <ac:spMkLst>
            <pc:docMk/>
            <pc:sldMk cId="3396370441" sldId="367"/>
            <ac:spMk id="4" creationId="{AF451082-33EB-412A-9AFB-D3B8DEAB5A59}"/>
          </ac:spMkLst>
        </pc:spChg>
        <pc:spChg chg="add mod">
          <ac:chgData name="Eliane Figueira Heidemann" userId="bff0c74ef14c7135" providerId="LiveId" clId="{7F7A58CD-A52C-4B47-ACEF-971D487285A0}" dt="2022-01-14T16:06:22.606" v="3255" actId="207"/>
          <ac:spMkLst>
            <pc:docMk/>
            <pc:sldMk cId="3396370441" sldId="367"/>
            <ac:spMk id="5" creationId="{787F50E1-E031-4B31-A1D0-D4E343DAC778}"/>
          </ac:spMkLst>
        </pc:spChg>
        <pc:spChg chg="add mod">
          <ac:chgData name="Eliane Figueira Heidemann" userId="bff0c74ef14c7135" providerId="LiveId" clId="{7F7A58CD-A52C-4B47-ACEF-971D487285A0}" dt="2022-01-14T16:07:55.357" v="3283"/>
          <ac:spMkLst>
            <pc:docMk/>
            <pc:sldMk cId="3396370441" sldId="367"/>
            <ac:spMk id="6" creationId="{D31C8217-31D2-4BEC-9F7C-E241512B9553}"/>
          </ac:spMkLst>
        </pc:spChg>
        <pc:spChg chg="add mod">
          <ac:chgData name="Eliane Figueira Heidemann" userId="bff0c74ef14c7135" providerId="LiveId" clId="{7F7A58CD-A52C-4B47-ACEF-971D487285A0}" dt="2022-01-14T16:08:39.390" v="3358" actId="20577"/>
          <ac:spMkLst>
            <pc:docMk/>
            <pc:sldMk cId="3396370441" sldId="367"/>
            <ac:spMk id="7" creationId="{970C8F2C-A5FE-42BC-AD13-CBC29B972CBC}"/>
          </ac:spMkLst>
        </pc:spChg>
        <pc:spChg chg="mod">
          <ac:chgData name="Eliane Figueira Heidemann" userId="bff0c74ef14c7135" providerId="LiveId" clId="{7F7A58CD-A52C-4B47-ACEF-971D487285A0}" dt="2022-01-17T14:20:39.901" v="3620" actId="20577"/>
          <ac:spMkLst>
            <pc:docMk/>
            <pc:sldMk cId="3396370441" sldId="367"/>
            <ac:spMk id="15" creationId="{488445D9-1D56-4F53-A138-49289C3EBA9F}"/>
          </ac:spMkLst>
        </pc:spChg>
      </pc:sldChg>
      <pc:sldChg chg="modSp mod">
        <pc:chgData name="Eliane Figueira Heidemann" userId="bff0c74ef14c7135" providerId="LiveId" clId="{7F7A58CD-A52C-4B47-ACEF-971D487285A0}" dt="2022-01-17T14:59:47.185" v="5522" actId="20577"/>
        <pc:sldMkLst>
          <pc:docMk/>
          <pc:sldMk cId="2654723964" sldId="369"/>
        </pc:sldMkLst>
        <pc:spChg chg="mod">
          <ac:chgData name="Eliane Figueira Heidemann" userId="bff0c74ef14c7135" providerId="LiveId" clId="{7F7A58CD-A52C-4B47-ACEF-971D487285A0}" dt="2022-01-17T14:59:47.185" v="5522" actId="20577"/>
          <ac:spMkLst>
            <pc:docMk/>
            <pc:sldMk cId="2654723964" sldId="369"/>
            <ac:spMk id="13" creationId="{E5A6BC3F-6559-42C1-9633-43CB0F1B86C0}"/>
          </ac:spMkLst>
        </pc:spChg>
      </pc:sldChg>
      <pc:sldChg chg="modSp mod">
        <pc:chgData name="Eliane Figueira Heidemann" userId="bff0c74ef14c7135" providerId="LiveId" clId="{7F7A58CD-A52C-4B47-ACEF-971D487285A0}" dt="2022-01-19T10:50:31.168" v="5608" actId="20577"/>
        <pc:sldMkLst>
          <pc:docMk/>
          <pc:sldMk cId="61188481" sldId="371"/>
        </pc:sldMkLst>
        <pc:spChg chg="mod">
          <ac:chgData name="Eliane Figueira Heidemann" userId="bff0c74ef14c7135" providerId="LiveId" clId="{7F7A58CD-A52C-4B47-ACEF-971D487285A0}" dt="2022-01-19T10:50:31.168" v="5608" actId="20577"/>
          <ac:spMkLst>
            <pc:docMk/>
            <pc:sldMk cId="61188481" sldId="371"/>
            <ac:spMk id="17" creationId="{796A9340-11DD-468F-9518-0710312D4466}"/>
          </ac:spMkLst>
        </pc:spChg>
      </pc:sldChg>
      <pc:sldChg chg="modSp mod">
        <pc:chgData name="Eliane Figueira Heidemann" userId="bff0c74ef14c7135" providerId="LiveId" clId="{7F7A58CD-A52C-4B47-ACEF-971D487285A0}" dt="2022-01-19T10:50:38.973" v="5613" actId="20577"/>
        <pc:sldMkLst>
          <pc:docMk/>
          <pc:sldMk cId="3086075303" sldId="372"/>
        </pc:sldMkLst>
        <pc:spChg chg="mod">
          <ac:chgData name="Eliane Figueira Heidemann" userId="bff0c74ef14c7135" providerId="LiveId" clId="{7F7A58CD-A52C-4B47-ACEF-971D487285A0}" dt="2022-01-19T10:50:38.973" v="5613" actId="20577"/>
          <ac:spMkLst>
            <pc:docMk/>
            <pc:sldMk cId="3086075303" sldId="372"/>
            <ac:spMk id="9" creationId="{6D9EB0B0-2716-4E42-9633-B4005EFEBAC0}"/>
          </ac:spMkLst>
        </pc:spChg>
        <pc:spChg chg="mod">
          <ac:chgData name="Eliane Figueira Heidemann" userId="bff0c74ef14c7135" providerId="LiveId" clId="{7F7A58CD-A52C-4B47-ACEF-971D487285A0}" dt="2022-01-17T14:30:03.834" v="3659" actId="6549"/>
          <ac:spMkLst>
            <pc:docMk/>
            <pc:sldMk cId="3086075303" sldId="372"/>
            <ac:spMk id="12" creationId="{51D7C05B-22D8-4B77-A817-18DB4829B0C6}"/>
          </ac:spMkLst>
        </pc:spChg>
        <pc:spChg chg="mod">
          <ac:chgData name="Eliane Figueira Heidemann" userId="bff0c74ef14c7135" providerId="LiveId" clId="{7F7A58CD-A52C-4B47-ACEF-971D487285A0}" dt="2022-01-17T14:30:32.592" v="3735" actId="20577"/>
          <ac:spMkLst>
            <pc:docMk/>
            <pc:sldMk cId="3086075303" sldId="372"/>
            <ac:spMk id="13" creationId="{24100AA5-E81D-4B34-B6FE-60A5AFE42415}"/>
          </ac:spMkLst>
        </pc:spChg>
      </pc:sldChg>
      <pc:sldChg chg="modSp mod">
        <pc:chgData name="Eliane Figueira Heidemann" userId="bff0c74ef14c7135" providerId="LiveId" clId="{7F7A58CD-A52C-4B47-ACEF-971D487285A0}" dt="2022-01-19T10:57:07.067" v="5692" actId="115"/>
        <pc:sldMkLst>
          <pc:docMk/>
          <pc:sldMk cId="15818655" sldId="373"/>
        </pc:sldMkLst>
        <pc:spChg chg="mod">
          <ac:chgData name="Eliane Figueira Heidemann" userId="bff0c74ef14c7135" providerId="LiveId" clId="{7F7A58CD-A52C-4B47-ACEF-971D487285A0}" dt="2022-01-19T10:56:56.431" v="5690" actId="20577"/>
          <ac:spMkLst>
            <pc:docMk/>
            <pc:sldMk cId="15818655" sldId="373"/>
            <ac:spMk id="11" creationId="{9FA0AF75-CCF2-48D2-8C21-5AE03226E28E}"/>
          </ac:spMkLst>
        </pc:spChg>
        <pc:spChg chg="mod">
          <ac:chgData name="Eliane Figueira Heidemann" userId="bff0c74ef14c7135" providerId="LiveId" clId="{7F7A58CD-A52C-4B47-ACEF-971D487285A0}" dt="2022-01-19T10:56:43.429" v="5668" actId="20577"/>
          <ac:spMkLst>
            <pc:docMk/>
            <pc:sldMk cId="15818655" sldId="373"/>
            <ac:spMk id="15" creationId="{C2726EE0-E79A-4191-BF5F-CD6BCA709266}"/>
          </ac:spMkLst>
        </pc:spChg>
        <pc:spChg chg="mod">
          <ac:chgData name="Eliane Figueira Heidemann" userId="bff0c74ef14c7135" providerId="LiveId" clId="{7F7A58CD-A52C-4B47-ACEF-971D487285A0}" dt="2022-01-19T10:57:07.067" v="5692" actId="115"/>
          <ac:spMkLst>
            <pc:docMk/>
            <pc:sldMk cId="15818655" sldId="373"/>
            <ac:spMk id="16" creationId="{F3876DDD-9323-4C02-B7B8-065E7C968305}"/>
          </ac:spMkLst>
        </pc:spChg>
        <pc:spChg chg="mod">
          <ac:chgData name="Eliane Figueira Heidemann" userId="bff0c74ef14c7135" providerId="LiveId" clId="{7F7A58CD-A52C-4B47-ACEF-971D487285A0}" dt="2022-01-19T10:50:42.007" v="5615" actId="20577"/>
          <ac:spMkLst>
            <pc:docMk/>
            <pc:sldMk cId="15818655" sldId="373"/>
            <ac:spMk id="17" creationId="{7BEC6A28-F1AF-4FDF-BED1-C9F0CA0EDD4D}"/>
          </ac:spMkLst>
        </pc:spChg>
      </pc:sldChg>
      <pc:sldChg chg="modSp mod">
        <pc:chgData name="Eliane Figueira Heidemann" userId="bff0c74ef14c7135" providerId="LiveId" clId="{7F7A58CD-A52C-4B47-ACEF-971D487285A0}" dt="2022-01-19T10:50:54.203" v="5619" actId="20577"/>
        <pc:sldMkLst>
          <pc:docMk/>
          <pc:sldMk cId="3437917087" sldId="374"/>
        </pc:sldMkLst>
        <pc:spChg chg="mod">
          <ac:chgData name="Eliane Figueira Heidemann" userId="bff0c74ef14c7135" providerId="LiveId" clId="{7F7A58CD-A52C-4B47-ACEF-971D487285A0}" dt="2022-01-17T14:32:46.972" v="3758" actId="20577"/>
          <ac:spMkLst>
            <pc:docMk/>
            <pc:sldMk cId="3437917087" sldId="374"/>
            <ac:spMk id="14" creationId="{F82F5224-7941-4324-9CB4-D3C201FF2691}"/>
          </ac:spMkLst>
        </pc:spChg>
        <pc:spChg chg="mod">
          <ac:chgData name="Eliane Figueira Heidemann" userId="bff0c74ef14c7135" providerId="LiveId" clId="{7F7A58CD-A52C-4B47-ACEF-971D487285A0}" dt="2022-01-17T14:33:18.713" v="3764" actId="20577"/>
          <ac:spMkLst>
            <pc:docMk/>
            <pc:sldMk cId="3437917087" sldId="374"/>
            <ac:spMk id="16" creationId="{8E1CEB46-8D35-447A-80AD-7FBBF51E9D7B}"/>
          </ac:spMkLst>
        </pc:spChg>
        <pc:spChg chg="mod">
          <ac:chgData name="Eliane Figueira Heidemann" userId="bff0c74ef14c7135" providerId="LiveId" clId="{7F7A58CD-A52C-4B47-ACEF-971D487285A0}" dt="2022-01-19T10:50:54.203" v="5619" actId="20577"/>
          <ac:spMkLst>
            <pc:docMk/>
            <pc:sldMk cId="3437917087" sldId="374"/>
            <ac:spMk id="17" creationId="{DDFA396D-A7A2-41B6-9019-AA423555D4DD}"/>
          </ac:spMkLst>
        </pc:spChg>
      </pc:sldChg>
      <pc:sldChg chg="modSp mod">
        <pc:chgData name="Eliane Figueira Heidemann" userId="bff0c74ef14c7135" providerId="LiveId" clId="{7F7A58CD-A52C-4B47-ACEF-971D487285A0}" dt="2022-01-19T10:51:08.242" v="5627" actId="20577"/>
        <pc:sldMkLst>
          <pc:docMk/>
          <pc:sldMk cId="910093377" sldId="375"/>
        </pc:sldMkLst>
        <pc:spChg chg="mod">
          <ac:chgData name="Eliane Figueira Heidemann" userId="bff0c74ef14c7135" providerId="LiveId" clId="{7F7A58CD-A52C-4B47-ACEF-971D487285A0}" dt="2022-01-17T14:37:17.306" v="3908" actId="20577"/>
          <ac:spMkLst>
            <pc:docMk/>
            <pc:sldMk cId="910093377" sldId="375"/>
            <ac:spMk id="13" creationId="{06420E5A-73CC-4D18-8DD3-271585C78D87}"/>
          </ac:spMkLst>
        </pc:spChg>
        <pc:spChg chg="mod">
          <ac:chgData name="Eliane Figueira Heidemann" userId="bff0c74ef14c7135" providerId="LiveId" clId="{7F7A58CD-A52C-4B47-ACEF-971D487285A0}" dt="2022-01-19T10:51:08.242" v="5627" actId="20577"/>
          <ac:spMkLst>
            <pc:docMk/>
            <pc:sldMk cId="910093377" sldId="375"/>
            <ac:spMk id="17" creationId="{39E07F1B-C649-44E5-AB50-7F4CA0ACBF2D}"/>
          </ac:spMkLst>
        </pc:spChg>
      </pc:sldChg>
      <pc:sldChg chg="modSp mod">
        <pc:chgData name="Eliane Figueira Heidemann" userId="bff0c74ef14c7135" providerId="LiveId" clId="{7F7A58CD-A52C-4B47-ACEF-971D487285A0}" dt="2022-01-19T10:51:10.974" v="5629" actId="20577"/>
        <pc:sldMkLst>
          <pc:docMk/>
          <pc:sldMk cId="2870385665" sldId="376"/>
        </pc:sldMkLst>
        <pc:spChg chg="mod">
          <ac:chgData name="Eliane Figueira Heidemann" userId="bff0c74ef14c7135" providerId="LiveId" clId="{7F7A58CD-A52C-4B47-ACEF-971D487285A0}" dt="2022-01-17T14:37:55.905" v="3911" actId="20577"/>
          <ac:spMkLst>
            <pc:docMk/>
            <pc:sldMk cId="2870385665" sldId="376"/>
            <ac:spMk id="15" creationId="{1182347D-789C-4422-BE75-E95C5E66C5EA}"/>
          </ac:spMkLst>
        </pc:spChg>
        <pc:spChg chg="mod">
          <ac:chgData name="Eliane Figueira Heidemann" userId="bff0c74ef14c7135" providerId="LiveId" clId="{7F7A58CD-A52C-4B47-ACEF-971D487285A0}" dt="2022-01-19T10:51:10.974" v="5629" actId="20577"/>
          <ac:spMkLst>
            <pc:docMk/>
            <pc:sldMk cId="2870385665" sldId="376"/>
            <ac:spMk id="16" creationId="{D50BD4D0-1FD0-4E2F-B1EE-319D3D9DF955}"/>
          </ac:spMkLst>
        </pc:spChg>
      </pc:sldChg>
      <pc:sldChg chg="modSp mod">
        <pc:chgData name="Eliane Figueira Heidemann" userId="bff0c74ef14c7135" providerId="LiveId" clId="{7F7A58CD-A52C-4B47-ACEF-971D487285A0}" dt="2022-01-19T10:51:18.718" v="5635" actId="20577"/>
        <pc:sldMkLst>
          <pc:docMk/>
          <pc:sldMk cId="3679028971" sldId="377"/>
        </pc:sldMkLst>
        <pc:spChg chg="mod">
          <ac:chgData name="Eliane Figueira Heidemann" userId="bff0c74ef14c7135" providerId="LiveId" clId="{7F7A58CD-A52C-4B47-ACEF-971D487285A0}" dt="2022-01-17T15:12:28.399" v="5573" actId="20577"/>
          <ac:spMkLst>
            <pc:docMk/>
            <pc:sldMk cId="3679028971" sldId="377"/>
            <ac:spMk id="11" creationId="{A268B04B-51CE-4631-9B0A-3774DEAA5D5A}"/>
          </ac:spMkLst>
        </pc:spChg>
        <pc:spChg chg="mod">
          <ac:chgData name="Eliane Figueira Heidemann" userId="bff0c74ef14c7135" providerId="LiveId" clId="{7F7A58CD-A52C-4B47-ACEF-971D487285A0}" dt="2022-01-17T14:39:04.208" v="3912" actId="113"/>
          <ac:spMkLst>
            <pc:docMk/>
            <pc:sldMk cId="3679028971" sldId="377"/>
            <ac:spMk id="12" creationId="{02BC88FE-08B2-4EC7-8508-0F2C7D55B4A1}"/>
          </ac:spMkLst>
        </pc:spChg>
        <pc:spChg chg="mod">
          <ac:chgData name="Eliane Figueira Heidemann" userId="bff0c74ef14c7135" providerId="LiveId" clId="{7F7A58CD-A52C-4B47-ACEF-971D487285A0}" dt="2022-01-17T14:39:12.558" v="3935" actId="20577"/>
          <ac:spMkLst>
            <pc:docMk/>
            <pc:sldMk cId="3679028971" sldId="377"/>
            <ac:spMk id="14" creationId="{87F75A9E-E91C-4D07-B3C0-680A95FDD7E9}"/>
          </ac:spMkLst>
        </pc:spChg>
        <pc:spChg chg="mod">
          <ac:chgData name="Eliane Figueira Heidemann" userId="bff0c74ef14c7135" providerId="LiveId" clId="{7F7A58CD-A52C-4B47-ACEF-971D487285A0}" dt="2022-01-17T14:40:05.723" v="3939" actId="20577"/>
          <ac:spMkLst>
            <pc:docMk/>
            <pc:sldMk cId="3679028971" sldId="377"/>
            <ac:spMk id="16" creationId="{AFB9A99B-9049-4B40-A5E9-1287C7B17F9E}"/>
          </ac:spMkLst>
        </pc:spChg>
        <pc:spChg chg="mod">
          <ac:chgData name="Eliane Figueira Heidemann" userId="bff0c74ef14c7135" providerId="LiveId" clId="{7F7A58CD-A52C-4B47-ACEF-971D487285A0}" dt="2022-01-19T10:51:18.718" v="5635" actId="20577"/>
          <ac:spMkLst>
            <pc:docMk/>
            <pc:sldMk cId="3679028971" sldId="377"/>
            <ac:spMk id="17" creationId="{CBA6265A-D670-4318-A94E-CA9E7A9A88DA}"/>
          </ac:spMkLst>
        </pc:spChg>
      </pc:sldChg>
      <pc:sldChg chg="modSp mod">
        <pc:chgData name="Eliane Figueira Heidemann" userId="bff0c74ef14c7135" providerId="LiveId" clId="{7F7A58CD-A52C-4B47-ACEF-971D487285A0}" dt="2022-01-19T10:51:14.733" v="5631" actId="20577"/>
        <pc:sldMkLst>
          <pc:docMk/>
          <pc:sldMk cId="342254541" sldId="378"/>
        </pc:sldMkLst>
        <pc:spChg chg="mod">
          <ac:chgData name="Eliane Figueira Heidemann" userId="bff0c74ef14c7135" providerId="LiveId" clId="{7F7A58CD-A52C-4B47-ACEF-971D487285A0}" dt="2022-01-19T10:51:14.733" v="5631" actId="20577"/>
          <ac:spMkLst>
            <pc:docMk/>
            <pc:sldMk cId="342254541" sldId="378"/>
            <ac:spMk id="17" creationId="{479D7E04-C574-4BD1-A8C5-57BA39F36325}"/>
          </ac:spMkLst>
        </pc:spChg>
      </pc:sldChg>
      <pc:sldChg chg="delSp modSp mod">
        <pc:chgData name="Eliane Figueira Heidemann" userId="bff0c74ef14c7135" providerId="LiveId" clId="{7F7A58CD-A52C-4B47-ACEF-971D487285A0}" dt="2022-01-19T10:51:22.129" v="5637" actId="20577"/>
        <pc:sldMkLst>
          <pc:docMk/>
          <pc:sldMk cId="3474535659" sldId="379"/>
        </pc:sldMkLst>
        <pc:spChg chg="del">
          <ac:chgData name="Eliane Figueira Heidemann" userId="bff0c74ef14c7135" providerId="LiveId" clId="{7F7A58CD-A52C-4B47-ACEF-971D487285A0}" dt="2022-01-17T14:41:17.103" v="3949" actId="478"/>
          <ac:spMkLst>
            <pc:docMk/>
            <pc:sldMk cId="3474535659" sldId="379"/>
            <ac:spMk id="16" creationId="{F0ECF38B-F3A4-46F3-A9FB-A97E85DF6050}"/>
          </ac:spMkLst>
        </pc:spChg>
        <pc:spChg chg="mod">
          <ac:chgData name="Eliane Figueira Heidemann" userId="bff0c74ef14c7135" providerId="LiveId" clId="{7F7A58CD-A52C-4B47-ACEF-971D487285A0}" dt="2022-01-17T14:41:38.523" v="3956" actId="1076"/>
          <ac:spMkLst>
            <pc:docMk/>
            <pc:sldMk cId="3474535659" sldId="379"/>
            <ac:spMk id="17" creationId="{6E4A398C-7A36-4D10-8151-B70DD910249F}"/>
          </ac:spMkLst>
        </pc:spChg>
        <pc:spChg chg="mod">
          <ac:chgData name="Eliane Figueira Heidemann" userId="bff0c74ef14c7135" providerId="LiveId" clId="{7F7A58CD-A52C-4B47-ACEF-971D487285A0}" dt="2022-01-17T14:41:48.352" v="3957" actId="1076"/>
          <ac:spMkLst>
            <pc:docMk/>
            <pc:sldMk cId="3474535659" sldId="379"/>
            <ac:spMk id="18" creationId="{64D1B9ED-2636-4643-8DE9-7E3F45EBDAC0}"/>
          </ac:spMkLst>
        </pc:spChg>
        <pc:spChg chg="del mod">
          <ac:chgData name="Eliane Figueira Heidemann" userId="bff0c74ef14c7135" providerId="LiveId" clId="{7F7A58CD-A52C-4B47-ACEF-971D487285A0}" dt="2022-01-17T14:41:24.489" v="3952" actId="478"/>
          <ac:spMkLst>
            <pc:docMk/>
            <pc:sldMk cId="3474535659" sldId="379"/>
            <ac:spMk id="19" creationId="{2266A30C-A4ED-4E68-82BF-F0A1738F1008}"/>
          </ac:spMkLst>
        </pc:spChg>
        <pc:spChg chg="del">
          <ac:chgData name="Eliane Figueira Heidemann" userId="bff0c74ef14c7135" providerId="LiveId" clId="{7F7A58CD-A52C-4B47-ACEF-971D487285A0}" dt="2022-01-17T14:41:24.489" v="3952" actId="478"/>
          <ac:spMkLst>
            <pc:docMk/>
            <pc:sldMk cId="3474535659" sldId="379"/>
            <ac:spMk id="20" creationId="{DC0CDF73-0522-49D4-962B-99C5EF528C1A}"/>
          </ac:spMkLst>
        </pc:spChg>
        <pc:spChg chg="mod">
          <ac:chgData name="Eliane Figueira Heidemann" userId="bff0c74ef14c7135" providerId="LiveId" clId="{7F7A58CD-A52C-4B47-ACEF-971D487285A0}" dt="2022-01-17T14:41:36.383" v="3955" actId="1076"/>
          <ac:spMkLst>
            <pc:docMk/>
            <pc:sldMk cId="3474535659" sldId="379"/>
            <ac:spMk id="21" creationId="{B9DAE8D7-4AE8-47C9-A6F7-0565A9CD74AE}"/>
          </ac:spMkLst>
        </pc:spChg>
        <pc:spChg chg="mod">
          <ac:chgData name="Eliane Figueira Heidemann" userId="bff0c74ef14c7135" providerId="LiveId" clId="{7F7A58CD-A52C-4B47-ACEF-971D487285A0}" dt="2022-01-19T10:51:22.129" v="5637" actId="20577"/>
          <ac:spMkLst>
            <pc:docMk/>
            <pc:sldMk cId="3474535659" sldId="379"/>
            <ac:spMk id="22" creationId="{BF67A91A-801C-4295-B168-71F41C9D5550}"/>
          </ac:spMkLst>
        </pc:spChg>
      </pc:sldChg>
      <pc:sldChg chg="modSp mod">
        <pc:chgData name="Eliane Figueira Heidemann" userId="bff0c74ef14c7135" providerId="LiveId" clId="{7F7A58CD-A52C-4B47-ACEF-971D487285A0}" dt="2022-01-19T10:51:25.163" v="5639" actId="20577"/>
        <pc:sldMkLst>
          <pc:docMk/>
          <pc:sldMk cId="2794193262" sldId="380"/>
        </pc:sldMkLst>
        <pc:spChg chg="mod">
          <ac:chgData name="Eliane Figueira Heidemann" userId="bff0c74ef14c7135" providerId="LiveId" clId="{7F7A58CD-A52C-4B47-ACEF-971D487285A0}" dt="2022-01-17T14:43:12.721" v="4081" actId="20577"/>
          <ac:spMkLst>
            <pc:docMk/>
            <pc:sldMk cId="2794193262" sldId="380"/>
            <ac:spMk id="10" creationId="{A1E7E99C-3943-4690-92A3-F98648E9E5B6}"/>
          </ac:spMkLst>
        </pc:spChg>
        <pc:spChg chg="mod">
          <ac:chgData name="Eliane Figueira Heidemann" userId="bff0c74ef14c7135" providerId="LiveId" clId="{7F7A58CD-A52C-4B47-ACEF-971D487285A0}" dt="2022-01-17T14:42:46.285" v="4079" actId="20577"/>
          <ac:spMkLst>
            <pc:docMk/>
            <pc:sldMk cId="2794193262" sldId="380"/>
            <ac:spMk id="11" creationId="{4EB9D22C-1488-47A3-A3FA-E13AB6B4E10A}"/>
          </ac:spMkLst>
        </pc:spChg>
        <pc:spChg chg="mod">
          <ac:chgData name="Eliane Figueira Heidemann" userId="bff0c74ef14c7135" providerId="LiveId" clId="{7F7A58CD-A52C-4B47-ACEF-971D487285A0}" dt="2022-01-17T14:43:47.232" v="4113" actId="20577"/>
          <ac:spMkLst>
            <pc:docMk/>
            <pc:sldMk cId="2794193262" sldId="380"/>
            <ac:spMk id="13" creationId="{6227A359-EE2D-42A1-80B0-2B6F8D4107CE}"/>
          </ac:spMkLst>
        </pc:spChg>
        <pc:spChg chg="mod">
          <ac:chgData name="Eliane Figueira Heidemann" userId="bff0c74ef14c7135" providerId="LiveId" clId="{7F7A58CD-A52C-4B47-ACEF-971D487285A0}" dt="2022-01-19T10:51:25.163" v="5639" actId="20577"/>
          <ac:spMkLst>
            <pc:docMk/>
            <pc:sldMk cId="2794193262" sldId="380"/>
            <ac:spMk id="16" creationId="{13F95B52-FAB6-45A3-9CA3-26F601D88427}"/>
          </ac:spMkLst>
        </pc:spChg>
      </pc:sldChg>
      <pc:sldChg chg="modSp mod">
        <pc:chgData name="Eliane Figueira Heidemann" userId="bff0c74ef14c7135" providerId="LiveId" clId="{7F7A58CD-A52C-4B47-ACEF-971D487285A0}" dt="2022-01-19T10:50:22.806" v="5604" actId="20577"/>
        <pc:sldMkLst>
          <pc:docMk/>
          <pc:sldMk cId="3313926186" sldId="382"/>
        </pc:sldMkLst>
        <pc:spChg chg="mod">
          <ac:chgData name="Eliane Figueira Heidemann" userId="bff0c74ef14c7135" providerId="LiveId" clId="{7F7A58CD-A52C-4B47-ACEF-971D487285A0}" dt="2022-01-17T15:00:27.069" v="5557" actId="20577"/>
          <ac:spMkLst>
            <pc:docMk/>
            <pc:sldMk cId="3313926186" sldId="382"/>
            <ac:spMk id="11" creationId="{0A1F3456-876A-474A-9AEA-4478594E2406}"/>
          </ac:spMkLst>
        </pc:spChg>
        <pc:spChg chg="mod">
          <ac:chgData name="Eliane Figueira Heidemann" userId="bff0c74ef14c7135" providerId="LiveId" clId="{7F7A58CD-A52C-4B47-ACEF-971D487285A0}" dt="2022-01-19T10:50:22.806" v="5604" actId="20577"/>
          <ac:spMkLst>
            <pc:docMk/>
            <pc:sldMk cId="3313926186" sldId="382"/>
            <ac:spMk id="16" creationId="{B311B8FB-5738-452F-B5B6-3DB679EB1257}"/>
          </ac:spMkLst>
        </pc:spChg>
      </pc:sldChg>
      <pc:sldChg chg="modSp mod">
        <pc:chgData name="Eliane Figueira Heidemann" userId="bff0c74ef14c7135" providerId="LiveId" clId="{7F7A58CD-A52C-4B47-ACEF-971D487285A0}" dt="2022-01-19T10:50:34.776" v="5611" actId="20577"/>
        <pc:sldMkLst>
          <pc:docMk/>
          <pc:sldMk cId="3543753170" sldId="383"/>
        </pc:sldMkLst>
        <pc:spChg chg="mod">
          <ac:chgData name="Eliane Figueira Heidemann" userId="bff0c74ef14c7135" providerId="LiveId" clId="{7F7A58CD-A52C-4B47-ACEF-971D487285A0}" dt="2022-01-19T10:50:34.776" v="5611" actId="20577"/>
          <ac:spMkLst>
            <pc:docMk/>
            <pc:sldMk cId="3543753170" sldId="383"/>
            <ac:spMk id="11" creationId="{5FA11E4A-793F-4D9C-B0C2-8699FC997FD9}"/>
          </ac:spMkLst>
        </pc:spChg>
      </pc:sldChg>
      <pc:sldChg chg="modSp mod">
        <pc:chgData name="Eliane Figueira Heidemann" userId="bff0c74ef14c7135" providerId="LiveId" clId="{7F7A58CD-A52C-4B47-ACEF-971D487285A0}" dt="2022-01-17T14:19:14.729" v="3572" actId="113"/>
        <pc:sldMkLst>
          <pc:docMk/>
          <pc:sldMk cId="793688950" sldId="384"/>
        </pc:sldMkLst>
        <pc:spChg chg="mod">
          <ac:chgData name="Eliane Figueira Heidemann" userId="bff0c74ef14c7135" providerId="LiveId" clId="{7F7A58CD-A52C-4B47-ACEF-971D487285A0}" dt="2022-01-17T14:19:00.368" v="3569" actId="6549"/>
          <ac:spMkLst>
            <pc:docMk/>
            <pc:sldMk cId="793688950" sldId="384"/>
            <ac:spMk id="5" creationId="{0B4B9306-DDC0-AD4F-A9C2-739C6AEB0172}"/>
          </ac:spMkLst>
        </pc:spChg>
        <pc:spChg chg="mod">
          <ac:chgData name="Eliane Figueira Heidemann" userId="bff0c74ef14c7135" providerId="LiveId" clId="{7F7A58CD-A52C-4B47-ACEF-971D487285A0}" dt="2022-01-17T14:19:14.729" v="3572" actId="113"/>
          <ac:spMkLst>
            <pc:docMk/>
            <pc:sldMk cId="793688950" sldId="384"/>
            <ac:spMk id="6" creationId="{B7D8EEE0-6E1C-9F47-936F-25FCC2FC368C}"/>
          </ac:spMkLst>
        </pc:spChg>
      </pc:sldChg>
      <pc:sldChg chg="modSp mod">
        <pc:chgData name="Eliane Figueira Heidemann" userId="bff0c74ef14c7135" providerId="LiveId" clId="{7F7A58CD-A52C-4B47-ACEF-971D487285A0}" dt="2022-01-17T14:15:01.375" v="3414" actId="20577"/>
        <pc:sldMkLst>
          <pc:docMk/>
          <pc:sldMk cId="3712845354" sldId="385"/>
        </pc:sldMkLst>
        <pc:spChg chg="mod">
          <ac:chgData name="Eliane Figueira Heidemann" userId="bff0c74ef14c7135" providerId="LiveId" clId="{7F7A58CD-A52C-4B47-ACEF-971D487285A0}" dt="2022-01-17T14:15:01.375" v="3414" actId="20577"/>
          <ac:spMkLst>
            <pc:docMk/>
            <pc:sldMk cId="3712845354" sldId="385"/>
            <ac:spMk id="4" creationId="{A17F80A9-6337-524E-AC61-32C5AFEE8E6D}"/>
          </ac:spMkLst>
        </pc:spChg>
      </pc:sldChg>
      <pc:sldChg chg="modSp mod">
        <pc:chgData name="Eliane Figueira Heidemann" userId="bff0c74ef14c7135" providerId="LiveId" clId="{7F7A58CD-A52C-4B47-ACEF-971D487285A0}" dt="2022-01-17T14:17:48.241" v="3520" actId="20577"/>
        <pc:sldMkLst>
          <pc:docMk/>
          <pc:sldMk cId="3738892835" sldId="386"/>
        </pc:sldMkLst>
        <pc:spChg chg="mod">
          <ac:chgData name="Eliane Figueira Heidemann" userId="bff0c74ef14c7135" providerId="LiveId" clId="{7F7A58CD-A52C-4B47-ACEF-971D487285A0}" dt="2022-01-17T14:17:13.320" v="3481" actId="20577"/>
          <ac:spMkLst>
            <pc:docMk/>
            <pc:sldMk cId="3738892835" sldId="386"/>
            <ac:spMk id="10" creationId="{39FA04F2-D5AB-4F00-AF5D-657A044B8F6B}"/>
          </ac:spMkLst>
        </pc:spChg>
        <pc:spChg chg="mod">
          <ac:chgData name="Eliane Figueira Heidemann" userId="bff0c74ef14c7135" providerId="LiveId" clId="{7F7A58CD-A52C-4B47-ACEF-971D487285A0}" dt="2022-01-17T14:17:48.241" v="3520" actId="20577"/>
          <ac:spMkLst>
            <pc:docMk/>
            <pc:sldMk cId="3738892835" sldId="386"/>
            <ac:spMk id="13" creationId="{81FF359A-88BB-41B8-ADD2-A6B2B677860C}"/>
          </ac:spMkLst>
        </pc:spChg>
        <pc:spChg chg="mod">
          <ac:chgData name="Eliane Figueira Heidemann" userId="bff0c74ef14c7135" providerId="LiveId" clId="{7F7A58CD-A52C-4B47-ACEF-971D487285A0}" dt="2022-01-17T14:17:24.896" v="3492" actId="20577"/>
          <ac:spMkLst>
            <pc:docMk/>
            <pc:sldMk cId="3738892835" sldId="386"/>
            <ac:spMk id="15" creationId="{0DC0D713-12F2-4280-A2AD-B4C5EB5B370C}"/>
          </ac:spMkLst>
        </pc:spChg>
      </pc:sldChg>
      <pc:sldChg chg="modSp mod">
        <pc:chgData name="Eliane Figueira Heidemann" userId="bff0c74ef14c7135" providerId="LiveId" clId="{7F7A58CD-A52C-4B47-ACEF-971D487285A0}" dt="2022-01-19T10:50:58.868" v="5621" actId="20577"/>
        <pc:sldMkLst>
          <pc:docMk/>
          <pc:sldMk cId="3582946574" sldId="388"/>
        </pc:sldMkLst>
        <pc:spChg chg="mod">
          <ac:chgData name="Eliane Figueira Heidemann" userId="bff0c74ef14c7135" providerId="LiveId" clId="{7F7A58CD-A52C-4B47-ACEF-971D487285A0}" dt="2022-01-19T10:50:58.868" v="5621" actId="20577"/>
          <ac:spMkLst>
            <pc:docMk/>
            <pc:sldMk cId="3582946574" sldId="388"/>
            <ac:spMk id="11" creationId="{07E66B03-869E-4AA8-9F8D-E6E7A1E42B99}"/>
          </ac:spMkLst>
        </pc:spChg>
        <pc:spChg chg="mod">
          <ac:chgData name="Eliane Figueira Heidemann" userId="bff0c74ef14c7135" providerId="LiveId" clId="{7F7A58CD-A52C-4B47-ACEF-971D487285A0}" dt="2022-01-17T14:33:33.791" v="3776" actId="20577"/>
          <ac:spMkLst>
            <pc:docMk/>
            <pc:sldMk cId="3582946574" sldId="388"/>
            <ac:spMk id="17" creationId="{1CD5EE03-2838-4EB7-BC68-16E0A0A2B2F0}"/>
          </ac:spMkLst>
        </pc:spChg>
        <pc:spChg chg="mod">
          <ac:chgData name="Eliane Figueira Heidemann" userId="bff0c74ef14c7135" providerId="LiveId" clId="{7F7A58CD-A52C-4B47-ACEF-971D487285A0}" dt="2022-01-17T14:34:08.479" v="3800" actId="20577"/>
          <ac:spMkLst>
            <pc:docMk/>
            <pc:sldMk cId="3582946574" sldId="388"/>
            <ac:spMk id="18" creationId="{4904FFDC-7140-461C-B9BA-61A79A9FBC47}"/>
          </ac:spMkLst>
        </pc:spChg>
        <pc:spChg chg="mod">
          <ac:chgData name="Eliane Figueira Heidemann" userId="bff0c74ef14c7135" providerId="LiveId" clId="{7F7A58CD-A52C-4B47-ACEF-971D487285A0}" dt="2022-01-17T14:34:29.527" v="3811" actId="20577"/>
          <ac:spMkLst>
            <pc:docMk/>
            <pc:sldMk cId="3582946574" sldId="388"/>
            <ac:spMk id="20" creationId="{AA511DEF-BEC2-495B-AD81-9690E3D41CB1}"/>
          </ac:spMkLst>
        </pc:spChg>
        <pc:spChg chg="mod">
          <ac:chgData name="Eliane Figueira Heidemann" userId="bff0c74ef14c7135" providerId="LiveId" clId="{7F7A58CD-A52C-4B47-ACEF-971D487285A0}" dt="2022-01-17T14:34:38.392" v="3813" actId="20577"/>
          <ac:spMkLst>
            <pc:docMk/>
            <pc:sldMk cId="3582946574" sldId="388"/>
            <ac:spMk id="22" creationId="{C7253372-F0FC-4242-BEE9-A6691B499EC8}"/>
          </ac:spMkLst>
        </pc:spChg>
      </pc:sldChg>
      <pc:sldChg chg="modSp mod">
        <pc:chgData name="Eliane Figueira Heidemann" userId="bff0c74ef14c7135" providerId="LiveId" clId="{7F7A58CD-A52C-4B47-ACEF-971D487285A0}" dt="2022-01-19T10:50:45.464" v="5617" actId="20577"/>
        <pc:sldMkLst>
          <pc:docMk/>
          <pc:sldMk cId="2149260404" sldId="389"/>
        </pc:sldMkLst>
        <pc:spChg chg="mod">
          <ac:chgData name="Eliane Figueira Heidemann" userId="bff0c74ef14c7135" providerId="LiveId" clId="{7F7A58CD-A52C-4B47-ACEF-971D487285A0}" dt="2022-01-19T10:50:45.464" v="5617" actId="20577"/>
          <ac:spMkLst>
            <pc:docMk/>
            <pc:sldMk cId="2149260404" sldId="389"/>
            <ac:spMk id="17" creationId="{7CC3CD77-D0A7-46BF-925F-2E066D170C6B}"/>
          </ac:spMkLst>
        </pc:spChg>
      </pc:sldChg>
      <pc:sldChg chg="modSp mod">
        <pc:chgData name="Eliane Figueira Heidemann" userId="bff0c74ef14c7135" providerId="LiveId" clId="{7F7A58CD-A52C-4B47-ACEF-971D487285A0}" dt="2022-01-19T10:51:02.098" v="5623" actId="20577"/>
        <pc:sldMkLst>
          <pc:docMk/>
          <pc:sldMk cId="1295717113" sldId="390"/>
        </pc:sldMkLst>
        <pc:spChg chg="mod">
          <ac:chgData name="Eliane Figueira Heidemann" userId="bff0c74ef14c7135" providerId="LiveId" clId="{7F7A58CD-A52C-4B47-ACEF-971D487285A0}" dt="2022-01-19T10:51:02.098" v="5623" actId="20577"/>
          <ac:spMkLst>
            <pc:docMk/>
            <pc:sldMk cId="1295717113" sldId="390"/>
            <ac:spMk id="17" creationId="{9D7613A5-B531-4A1E-8163-C97E77C20460}"/>
          </ac:spMkLst>
        </pc:spChg>
      </pc:sldChg>
      <pc:sldChg chg="modSp mod">
        <pc:chgData name="Eliane Figueira Heidemann" userId="bff0c74ef14c7135" providerId="LiveId" clId="{7F7A58CD-A52C-4B47-ACEF-971D487285A0}" dt="2022-01-19T10:51:04.875" v="5625" actId="20577"/>
        <pc:sldMkLst>
          <pc:docMk/>
          <pc:sldMk cId="4055820367" sldId="391"/>
        </pc:sldMkLst>
        <pc:spChg chg="mod">
          <ac:chgData name="Eliane Figueira Heidemann" userId="bff0c74ef14c7135" providerId="LiveId" clId="{7F7A58CD-A52C-4B47-ACEF-971D487285A0}" dt="2022-01-17T14:35:58.791" v="3851" actId="20577"/>
          <ac:spMkLst>
            <pc:docMk/>
            <pc:sldMk cId="4055820367" sldId="391"/>
            <ac:spMk id="13" creationId="{7B311CD4-FED3-4DC4-A6A1-5E6E250F9164}"/>
          </ac:spMkLst>
        </pc:spChg>
        <pc:spChg chg="mod">
          <ac:chgData name="Eliane Figueira Heidemann" userId="bff0c74ef14c7135" providerId="LiveId" clId="{7F7A58CD-A52C-4B47-ACEF-971D487285A0}" dt="2022-01-19T10:51:04.875" v="5625" actId="20577"/>
          <ac:spMkLst>
            <pc:docMk/>
            <pc:sldMk cId="4055820367" sldId="391"/>
            <ac:spMk id="17" creationId="{78098CF7-2057-4838-B399-DC070E9B1722}"/>
          </ac:spMkLst>
        </pc:spChg>
      </pc:sldChg>
      <pc:sldChg chg="addSp delSp modSp add mod">
        <pc:chgData name="Eliane Figueira Heidemann" userId="bff0c74ef14c7135" providerId="LiveId" clId="{7F7A58CD-A52C-4B47-ACEF-971D487285A0}" dt="2022-01-19T10:50:27.802" v="5606" actId="20577"/>
        <pc:sldMkLst>
          <pc:docMk/>
          <pc:sldMk cId="2877446045" sldId="392"/>
        </pc:sldMkLst>
        <pc:spChg chg="del">
          <ac:chgData name="Eliane Figueira Heidemann" userId="bff0c74ef14c7135" providerId="LiveId" clId="{7F7A58CD-A52C-4B47-ACEF-971D487285A0}" dt="2022-01-17T14:23:21.216" v="3622" actId="478"/>
          <ac:spMkLst>
            <pc:docMk/>
            <pc:sldMk cId="2877446045" sldId="392"/>
            <ac:spMk id="9" creationId="{13F5B577-EF7D-41DB-A81B-1FD51777782F}"/>
          </ac:spMkLst>
        </pc:spChg>
        <pc:spChg chg="del">
          <ac:chgData name="Eliane Figueira Heidemann" userId="bff0c74ef14c7135" providerId="LiveId" clId="{7F7A58CD-A52C-4B47-ACEF-971D487285A0}" dt="2022-01-17T14:23:21.216" v="3622" actId="478"/>
          <ac:spMkLst>
            <pc:docMk/>
            <pc:sldMk cId="2877446045" sldId="392"/>
            <ac:spMk id="10" creationId="{7BF5F264-6329-4E9F-B9EC-8542B3AF6D0B}"/>
          </ac:spMkLst>
        </pc:spChg>
        <pc:spChg chg="del">
          <ac:chgData name="Eliane Figueira Heidemann" userId="bff0c74ef14c7135" providerId="LiveId" clId="{7F7A58CD-A52C-4B47-ACEF-971D487285A0}" dt="2022-01-17T14:23:21.216" v="3622" actId="478"/>
          <ac:spMkLst>
            <pc:docMk/>
            <pc:sldMk cId="2877446045" sldId="392"/>
            <ac:spMk id="11" creationId="{0A1F3456-876A-474A-9AEA-4478594E2406}"/>
          </ac:spMkLst>
        </pc:spChg>
        <pc:spChg chg="del">
          <ac:chgData name="Eliane Figueira Heidemann" userId="bff0c74ef14c7135" providerId="LiveId" clId="{7F7A58CD-A52C-4B47-ACEF-971D487285A0}" dt="2022-01-17T14:23:21.216" v="3622" actId="478"/>
          <ac:spMkLst>
            <pc:docMk/>
            <pc:sldMk cId="2877446045" sldId="392"/>
            <ac:spMk id="12" creationId="{E89D667E-57B8-4EBD-895C-A0A0E7F816F2}"/>
          </ac:spMkLst>
        </pc:spChg>
        <pc:spChg chg="del">
          <ac:chgData name="Eliane Figueira Heidemann" userId="bff0c74ef14c7135" providerId="LiveId" clId="{7F7A58CD-A52C-4B47-ACEF-971D487285A0}" dt="2022-01-17T14:23:21.216" v="3622" actId="478"/>
          <ac:spMkLst>
            <pc:docMk/>
            <pc:sldMk cId="2877446045" sldId="392"/>
            <ac:spMk id="13" creationId="{811B3D78-28E9-4387-A1B8-4740036D9747}"/>
          </ac:spMkLst>
        </pc:spChg>
        <pc:spChg chg="del">
          <ac:chgData name="Eliane Figueira Heidemann" userId="bff0c74ef14c7135" providerId="LiveId" clId="{7F7A58CD-A52C-4B47-ACEF-971D487285A0}" dt="2022-01-17T14:23:21.216" v="3622" actId="478"/>
          <ac:spMkLst>
            <pc:docMk/>
            <pc:sldMk cId="2877446045" sldId="392"/>
            <ac:spMk id="14" creationId="{9BB9B05F-FF1C-4E53-A493-F7386ED02426}"/>
          </ac:spMkLst>
        </pc:spChg>
        <pc:spChg chg="del">
          <ac:chgData name="Eliane Figueira Heidemann" userId="bff0c74ef14c7135" providerId="LiveId" clId="{7F7A58CD-A52C-4B47-ACEF-971D487285A0}" dt="2022-01-17T14:23:21.216" v="3622" actId="478"/>
          <ac:spMkLst>
            <pc:docMk/>
            <pc:sldMk cId="2877446045" sldId="392"/>
            <ac:spMk id="15" creationId="{00C7C6C2-9B62-4632-BC81-37ADE98CF2EA}"/>
          </ac:spMkLst>
        </pc:spChg>
        <pc:spChg chg="mod">
          <ac:chgData name="Eliane Figueira Heidemann" userId="bff0c74ef14c7135" providerId="LiveId" clId="{7F7A58CD-A52C-4B47-ACEF-971D487285A0}" dt="2022-01-19T10:50:27.802" v="5606" actId="20577"/>
          <ac:spMkLst>
            <pc:docMk/>
            <pc:sldMk cId="2877446045" sldId="392"/>
            <ac:spMk id="16" creationId="{B311B8FB-5738-452F-B5B6-3DB679EB1257}"/>
          </ac:spMkLst>
        </pc:spChg>
        <pc:spChg chg="add mod">
          <ac:chgData name="Eliane Figueira Heidemann" userId="bff0c74ef14c7135" providerId="LiveId" clId="{7F7A58CD-A52C-4B47-ACEF-971D487285A0}" dt="2022-01-17T14:26:49.647" v="3649" actId="1035"/>
          <ac:spMkLst>
            <pc:docMk/>
            <pc:sldMk cId="2877446045" sldId="392"/>
            <ac:spMk id="18" creationId="{D0366025-65F2-4B23-81AD-F39E1AC07C01}"/>
          </ac:spMkLst>
        </pc:spChg>
        <pc:spChg chg="add mod">
          <ac:chgData name="Eliane Figueira Heidemann" userId="bff0c74ef14c7135" providerId="LiveId" clId="{7F7A58CD-A52C-4B47-ACEF-971D487285A0}" dt="2022-01-17T14:26:58.989" v="3655" actId="1035"/>
          <ac:spMkLst>
            <pc:docMk/>
            <pc:sldMk cId="2877446045" sldId="392"/>
            <ac:spMk id="19" creationId="{F0D84F68-ED3F-48B7-88BC-257B44C0129E}"/>
          </ac:spMkLst>
        </pc:spChg>
        <pc:spChg chg="add mod">
          <ac:chgData name="Eliane Figueira Heidemann" userId="bff0c74ef14c7135" providerId="LiveId" clId="{7F7A58CD-A52C-4B47-ACEF-971D487285A0}" dt="2022-01-17T14:27:17.181" v="3658" actId="207"/>
          <ac:spMkLst>
            <pc:docMk/>
            <pc:sldMk cId="2877446045" sldId="392"/>
            <ac:spMk id="20" creationId="{4BF2E8F5-CC54-45EE-AAF2-7AF78EE8CB2B}"/>
          </ac:spMkLst>
        </pc:spChg>
        <pc:picChg chg="add mod modCrop">
          <ac:chgData name="Eliane Figueira Heidemann" userId="bff0c74ef14c7135" providerId="LiveId" clId="{7F7A58CD-A52C-4B47-ACEF-971D487285A0}" dt="2022-01-17T14:26:13.313" v="3643" actId="14100"/>
          <ac:picMkLst>
            <pc:docMk/>
            <pc:sldMk cId="2877446045" sldId="392"/>
            <ac:picMk id="4" creationId="{B5AFFC4A-5BA2-44D2-91B2-AA82C84EF5B0}"/>
          </ac:picMkLst>
        </pc:picChg>
        <pc:picChg chg="add del">
          <ac:chgData name="Eliane Figueira Heidemann" userId="bff0c74ef14c7135" providerId="LiveId" clId="{7F7A58CD-A52C-4B47-ACEF-971D487285A0}" dt="2022-01-17T14:25:33.469" v="3632" actId="22"/>
          <ac:picMkLst>
            <pc:docMk/>
            <pc:sldMk cId="2877446045" sldId="392"/>
            <ac:picMk id="6" creationId="{6138D410-01B2-45AD-9F19-3971095CDCF8}"/>
          </ac:picMkLst>
        </pc:picChg>
        <pc:picChg chg="add mod modCrop">
          <ac:chgData name="Eliane Figueira Heidemann" userId="bff0c74ef14c7135" providerId="LiveId" clId="{7F7A58CD-A52C-4B47-ACEF-971D487285A0}" dt="2022-01-17T14:26:18.276" v="3644" actId="14100"/>
          <ac:picMkLst>
            <pc:docMk/>
            <pc:sldMk cId="2877446045" sldId="392"/>
            <ac:picMk id="17" creationId="{6BFE227E-30D3-4ED0-8F8A-1ECD6C299D88}"/>
          </ac:picMkLst>
        </pc:picChg>
      </pc:sldChg>
      <pc:sldChg chg="add">
        <pc:chgData name="Eliane Figueira Heidemann" userId="bff0c74ef14c7135" providerId="LiveId" clId="{7F7A58CD-A52C-4B47-ACEF-971D487285A0}" dt="2022-01-17T14:48:17.703" v="4117" actId="2890"/>
        <pc:sldMkLst>
          <pc:docMk/>
          <pc:sldMk cId="1354097009" sldId="393"/>
        </pc:sldMkLst>
      </pc:sldChg>
      <pc:sldChg chg="modSp add mod">
        <pc:chgData name="Eliane Figueira Heidemann" userId="bff0c74ef14c7135" providerId="LiveId" clId="{7F7A58CD-A52C-4B47-ACEF-971D487285A0}" dt="2022-01-17T14:56:25.221" v="5195" actId="20577"/>
        <pc:sldMkLst>
          <pc:docMk/>
          <pc:sldMk cId="1983908303" sldId="394"/>
        </pc:sldMkLst>
        <pc:spChg chg="mod">
          <ac:chgData name="Eliane Figueira Heidemann" userId="bff0c74ef14c7135" providerId="LiveId" clId="{7F7A58CD-A52C-4B47-ACEF-971D487285A0}" dt="2022-01-17T14:53:44.182" v="4723" actId="20577"/>
          <ac:spMkLst>
            <pc:docMk/>
            <pc:sldMk cId="1983908303" sldId="394"/>
            <ac:spMk id="3" creationId="{1353F689-2E51-BF4F-AE47-7CEB7CC4C52A}"/>
          </ac:spMkLst>
        </pc:spChg>
        <pc:spChg chg="mod">
          <ac:chgData name="Eliane Figueira Heidemann" userId="bff0c74ef14c7135" providerId="LiveId" clId="{7F7A58CD-A52C-4B47-ACEF-971D487285A0}" dt="2022-01-17T14:56:25.221" v="5195" actId="20577"/>
          <ac:spMkLst>
            <pc:docMk/>
            <pc:sldMk cId="1983908303" sldId="394"/>
            <ac:spMk id="4" creationId="{A17F80A9-6337-524E-AC61-32C5AFEE8E6D}"/>
          </ac:spMkLst>
        </pc:spChg>
      </pc:sldChg>
      <pc:sldChg chg="modSp add mod">
        <pc:chgData name="Eliane Figueira Heidemann" userId="bff0c74ef14c7135" providerId="LiveId" clId="{7F7A58CD-A52C-4B47-ACEF-971D487285A0}" dt="2022-01-17T14:58:20.387" v="5489" actId="20577"/>
        <pc:sldMkLst>
          <pc:docMk/>
          <pc:sldMk cId="1757299726" sldId="395"/>
        </pc:sldMkLst>
        <pc:spChg chg="mod">
          <ac:chgData name="Eliane Figueira Heidemann" userId="bff0c74ef14c7135" providerId="LiveId" clId="{7F7A58CD-A52C-4B47-ACEF-971D487285A0}" dt="2022-01-17T14:56:54.015" v="5232" actId="20577"/>
          <ac:spMkLst>
            <pc:docMk/>
            <pc:sldMk cId="1757299726" sldId="395"/>
            <ac:spMk id="3" creationId="{1353F689-2E51-BF4F-AE47-7CEB7CC4C52A}"/>
          </ac:spMkLst>
        </pc:spChg>
        <pc:spChg chg="mod">
          <ac:chgData name="Eliane Figueira Heidemann" userId="bff0c74ef14c7135" providerId="LiveId" clId="{7F7A58CD-A52C-4B47-ACEF-971D487285A0}" dt="2022-01-17T14:58:20.387" v="5489" actId="20577"/>
          <ac:spMkLst>
            <pc:docMk/>
            <pc:sldMk cId="1757299726" sldId="395"/>
            <ac:spMk id="4" creationId="{A17F80A9-6337-524E-AC61-32C5AFEE8E6D}"/>
          </ac:spMkLst>
        </pc:spChg>
      </pc:sldChg>
      <pc:sldChg chg="del">
        <pc:chgData name="Eliane Figueira Heidemann" userId="bff0c74ef14c7135" providerId="LiveId" clId="{7F7A58CD-A52C-4B47-ACEF-971D487285A0}" dt="2022-01-19T10:50:17.055" v="5602" actId="47"/>
        <pc:sldMkLst>
          <pc:docMk/>
          <pc:sldMk cId="922562050" sldId="398"/>
        </pc:sldMkLst>
      </pc:sldChg>
      <pc:sldChg chg="addSp delSp modSp mod">
        <pc:chgData name="Eliane Figueira Heidemann" userId="bff0c74ef14c7135" providerId="LiveId" clId="{7F7A58CD-A52C-4B47-ACEF-971D487285A0}" dt="2022-01-19T10:43:22.080" v="5582" actId="1076"/>
        <pc:sldMkLst>
          <pc:docMk/>
          <pc:sldMk cId="2198125540" sldId="399"/>
        </pc:sldMkLst>
        <pc:spChg chg="mod">
          <ac:chgData name="Eliane Figueira Heidemann" userId="bff0c74ef14c7135" providerId="LiveId" clId="{7F7A58CD-A52C-4B47-ACEF-971D487285A0}" dt="2022-01-19T10:43:22.080" v="5582" actId="1076"/>
          <ac:spMkLst>
            <pc:docMk/>
            <pc:sldMk cId="2198125540" sldId="399"/>
            <ac:spMk id="9" creationId="{F2220611-9839-4EB9-8784-B5F90D990D58}"/>
          </ac:spMkLst>
        </pc:spChg>
        <pc:spChg chg="mod">
          <ac:chgData name="Eliane Figueira Heidemann" userId="bff0c74ef14c7135" providerId="LiveId" clId="{7F7A58CD-A52C-4B47-ACEF-971D487285A0}" dt="2022-01-19T10:43:22.080" v="5582" actId="1076"/>
          <ac:spMkLst>
            <pc:docMk/>
            <pc:sldMk cId="2198125540" sldId="399"/>
            <ac:spMk id="10" creationId="{E9E004EC-76C8-4D0A-9FE9-CD1B64D10FAE}"/>
          </ac:spMkLst>
        </pc:spChg>
        <pc:picChg chg="add del">
          <ac:chgData name="Eliane Figueira Heidemann" userId="bff0c74ef14c7135" providerId="LiveId" clId="{7F7A58CD-A52C-4B47-ACEF-971D487285A0}" dt="2022-01-19T10:42:44.225" v="5576" actId="478"/>
          <ac:picMkLst>
            <pc:docMk/>
            <pc:sldMk cId="2198125540" sldId="399"/>
            <ac:picMk id="3" creationId="{411784E8-9AAD-4322-A00C-09E0045399FC}"/>
          </ac:picMkLst>
        </pc:picChg>
        <pc:picChg chg="add ord">
          <ac:chgData name="Eliane Figueira Heidemann" userId="bff0c74ef14c7135" providerId="LiveId" clId="{7F7A58CD-A52C-4B47-ACEF-971D487285A0}" dt="2022-01-19T10:43:16.063" v="5581" actId="167"/>
          <ac:picMkLst>
            <pc:docMk/>
            <pc:sldMk cId="2198125540" sldId="399"/>
            <ac:picMk id="5" creationId="{E55EAC26-5F2B-447B-847D-9DFBDD344A4C}"/>
          </ac:picMkLst>
        </pc:picChg>
        <pc:picChg chg="del">
          <ac:chgData name="Eliane Figueira Heidemann" userId="bff0c74ef14c7135" providerId="LiveId" clId="{7F7A58CD-A52C-4B47-ACEF-971D487285A0}" dt="2022-01-19T10:42:22.027" v="5574" actId="478"/>
          <ac:picMkLst>
            <pc:docMk/>
            <pc:sldMk cId="2198125540" sldId="399"/>
            <ac:picMk id="8" creationId="{237AC1CD-B5E7-4985-9CF5-C99B0B23250A}"/>
          </ac:picMkLst>
        </pc:picChg>
      </pc:sldChg>
      <pc:sldChg chg="addSp delSp modSp add mod">
        <pc:chgData name="Eliane Figueira Heidemann" userId="bff0c74ef14c7135" providerId="LiveId" clId="{7F7A58CD-A52C-4B47-ACEF-971D487285A0}" dt="2022-01-19T10:44:13.552" v="5601" actId="1037"/>
        <pc:sldMkLst>
          <pc:docMk/>
          <pc:sldMk cId="3269881868" sldId="400"/>
        </pc:sldMkLst>
        <pc:spChg chg="add del mod">
          <ac:chgData name="Eliane Figueira Heidemann" userId="bff0c74ef14c7135" providerId="LiveId" clId="{7F7A58CD-A52C-4B47-ACEF-971D487285A0}" dt="2022-01-19T10:44:13.552" v="5601" actId="1037"/>
          <ac:spMkLst>
            <pc:docMk/>
            <pc:sldMk cId="3269881868" sldId="400"/>
            <ac:spMk id="9" creationId="{F2220611-9839-4EB9-8784-B5F90D990D58}"/>
          </ac:spMkLst>
        </pc:spChg>
        <pc:spChg chg="add del mod">
          <ac:chgData name="Eliane Figueira Heidemann" userId="bff0c74ef14c7135" providerId="LiveId" clId="{7F7A58CD-A52C-4B47-ACEF-971D487285A0}" dt="2022-01-19T10:43:55.445" v="5590" actId="1035"/>
          <ac:spMkLst>
            <pc:docMk/>
            <pc:sldMk cId="3269881868" sldId="400"/>
            <ac:spMk id="10" creationId="{E9E004EC-76C8-4D0A-9FE9-CD1B64D10FAE}"/>
          </ac:spMkLst>
        </pc:spChg>
        <pc:picChg chg="add ord">
          <ac:chgData name="Eliane Figueira Heidemann" userId="bff0c74ef14c7135" providerId="LiveId" clId="{7F7A58CD-A52C-4B47-ACEF-971D487285A0}" dt="2022-01-19T10:43:25.320" v="5583" actId="167"/>
          <ac:picMkLst>
            <pc:docMk/>
            <pc:sldMk cId="3269881868" sldId="400"/>
            <ac:picMk id="3" creationId="{2B6C76A0-3648-45BC-846C-DBC4F2ED3D1D}"/>
          </ac:picMkLst>
        </pc:picChg>
        <pc:picChg chg="del">
          <ac:chgData name="Eliane Figueira Heidemann" userId="bff0c74ef14c7135" providerId="LiveId" clId="{7F7A58CD-A52C-4B47-ACEF-971D487285A0}" dt="2022-01-19T10:43:09.504" v="5579" actId="478"/>
          <ac:picMkLst>
            <pc:docMk/>
            <pc:sldMk cId="3269881868" sldId="400"/>
            <ac:picMk id="5" creationId="{E55EAC26-5F2B-447B-847D-9DFBDD344A4C}"/>
          </ac:picMkLst>
        </pc:picChg>
      </pc:sldChg>
    </pc:docChg>
  </pc:docChgLst>
  <pc:docChgLst>
    <pc:chgData name="Eliane Figueira Heidemann" userId="bff0c74ef14c7135" providerId="LiveId" clId="{C0F82C2C-4BF3-4E0D-A923-81522E801CE4}"/>
    <pc:docChg chg="undo redo custSel addSld delSld modSld sldOrd">
      <pc:chgData name="Eliane Figueira Heidemann" userId="bff0c74ef14c7135" providerId="LiveId" clId="{C0F82C2C-4BF3-4E0D-A923-81522E801CE4}" dt="2022-01-18T16:34:47.112" v="24247" actId="207"/>
      <pc:docMkLst>
        <pc:docMk/>
      </pc:docMkLst>
      <pc:sldChg chg="addSp delSp modSp mod">
        <pc:chgData name="Eliane Figueira Heidemann" userId="bff0c74ef14c7135" providerId="LiveId" clId="{C0F82C2C-4BF3-4E0D-A923-81522E801CE4}" dt="2022-01-15T00:18:08.891" v="22303" actId="14100"/>
        <pc:sldMkLst>
          <pc:docMk/>
          <pc:sldMk cId="2336677316" sldId="343"/>
        </pc:sldMkLst>
        <pc:spChg chg="mod">
          <ac:chgData name="Eliane Figueira Heidemann" userId="bff0c74ef14c7135" providerId="LiveId" clId="{C0F82C2C-4BF3-4E0D-A923-81522E801CE4}" dt="2022-01-15T00:12:58.220" v="22272" actId="20577"/>
          <ac:spMkLst>
            <pc:docMk/>
            <pc:sldMk cId="2336677316" sldId="343"/>
            <ac:spMk id="2" creationId="{51DF3D98-3C30-4CFC-8643-C81E829C8C25}"/>
          </ac:spMkLst>
        </pc:spChg>
        <pc:spChg chg="add del mod">
          <ac:chgData name="Eliane Figueira Heidemann" userId="bff0c74ef14c7135" providerId="LiveId" clId="{C0F82C2C-4BF3-4E0D-A923-81522E801CE4}" dt="2022-01-15T00:13:17.125" v="22284" actId="478"/>
          <ac:spMkLst>
            <pc:docMk/>
            <pc:sldMk cId="2336677316" sldId="343"/>
            <ac:spMk id="4" creationId="{FC8C1F02-BE1D-465E-AC08-21B48D86E84F}"/>
          </ac:spMkLst>
        </pc:spChg>
        <pc:spChg chg="add del mod">
          <ac:chgData name="Eliane Figueira Heidemann" userId="bff0c74ef14c7135" providerId="LiveId" clId="{C0F82C2C-4BF3-4E0D-A923-81522E801CE4}" dt="2022-01-15T00:13:24.994" v="22286" actId="478"/>
          <ac:spMkLst>
            <pc:docMk/>
            <pc:sldMk cId="2336677316" sldId="343"/>
            <ac:spMk id="6" creationId="{A736AE43-9FC4-40A9-90E8-122700DA1AA7}"/>
          </ac:spMkLst>
        </pc:spChg>
        <pc:spChg chg="add del mod">
          <ac:chgData name="Eliane Figueira Heidemann" userId="bff0c74ef14c7135" providerId="LiveId" clId="{C0F82C2C-4BF3-4E0D-A923-81522E801CE4}" dt="2022-01-15T00:14:57.581" v="22292" actId="478"/>
          <ac:spMkLst>
            <pc:docMk/>
            <pc:sldMk cId="2336677316" sldId="343"/>
            <ac:spMk id="8" creationId="{7252EE32-9E0A-4EB5-9919-E3424F5A70F2}"/>
          </ac:spMkLst>
        </pc:spChg>
        <pc:spChg chg="del">
          <ac:chgData name="Eliane Figueira Heidemann" userId="bff0c74ef14c7135" providerId="LiveId" clId="{C0F82C2C-4BF3-4E0D-A923-81522E801CE4}" dt="2022-01-15T00:13:20.186" v="22285" actId="478"/>
          <ac:spMkLst>
            <pc:docMk/>
            <pc:sldMk cId="2336677316" sldId="343"/>
            <ac:spMk id="9" creationId="{76767661-63CB-A645-82F2-3B860E338B67}"/>
          </ac:spMkLst>
        </pc:spChg>
        <pc:spChg chg="del mod">
          <ac:chgData name="Eliane Figueira Heidemann" userId="bff0c74ef14c7135" providerId="LiveId" clId="{C0F82C2C-4BF3-4E0D-A923-81522E801CE4}" dt="2022-01-15T00:13:14.549" v="22283" actId="478"/>
          <ac:spMkLst>
            <pc:docMk/>
            <pc:sldMk cId="2336677316" sldId="343"/>
            <ac:spMk id="11" creationId="{F0F25866-5DB1-334A-8037-692579FBDE39}"/>
          </ac:spMkLst>
        </pc:spChg>
        <pc:picChg chg="add del mod modCrop">
          <ac:chgData name="Eliane Figueira Heidemann" userId="bff0c74ef14c7135" providerId="LiveId" clId="{C0F82C2C-4BF3-4E0D-A923-81522E801CE4}" dt="2022-01-15T00:18:08.891" v="22303" actId="14100"/>
          <ac:picMkLst>
            <pc:docMk/>
            <pc:sldMk cId="2336677316" sldId="343"/>
            <ac:picMk id="13" creationId="{EC944911-7CDD-41CC-A7F0-5B0CF85D545C}"/>
          </ac:picMkLst>
        </pc:picChg>
      </pc:sldChg>
      <pc:sldChg chg="del">
        <pc:chgData name="Eliane Figueira Heidemann" userId="bff0c74ef14c7135" providerId="LiveId" clId="{C0F82C2C-4BF3-4E0D-A923-81522E801CE4}" dt="2022-01-15T00:12:36.832" v="22261" actId="47"/>
        <pc:sldMkLst>
          <pc:docMk/>
          <pc:sldMk cId="2521537536" sldId="353"/>
        </pc:sldMkLst>
      </pc:sldChg>
      <pc:sldChg chg="addSp delSp modSp mod ord">
        <pc:chgData name="Eliane Figueira Heidemann" userId="bff0c74ef14c7135" providerId="LiveId" clId="{C0F82C2C-4BF3-4E0D-A923-81522E801CE4}" dt="2022-01-18T16:19:28.618" v="22811" actId="20577"/>
        <pc:sldMkLst>
          <pc:docMk/>
          <pc:sldMk cId="1556310685" sldId="354"/>
        </pc:sldMkLst>
        <pc:spChg chg="mod">
          <ac:chgData name="Eliane Figueira Heidemann" userId="bff0c74ef14c7135" providerId="LiveId" clId="{C0F82C2C-4BF3-4E0D-A923-81522E801CE4}" dt="2022-01-14T18:34:28.104" v="3466" actId="14100"/>
          <ac:spMkLst>
            <pc:docMk/>
            <pc:sldMk cId="1556310685" sldId="354"/>
            <ac:spMk id="2" creationId="{665CFF5F-6DFB-0D49-B8B1-661F7E7888AF}"/>
          </ac:spMkLst>
        </pc:spChg>
        <pc:spChg chg="add mod">
          <ac:chgData name="Eliane Figueira Heidemann" userId="bff0c74ef14c7135" providerId="LiveId" clId="{C0F82C2C-4BF3-4E0D-A923-81522E801CE4}" dt="2022-01-18T16:19:28.618" v="22811" actId="20577"/>
          <ac:spMkLst>
            <pc:docMk/>
            <pc:sldMk cId="1556310685" sldId="354"/>
            <ac:spMk id="3" creationId="{57FF4F44-9679-44DD-AB01-AD3AF44C678F}"/>
          </ac:spMkLst>
        </pc:spChg>
        <pc:spChg chg="del">
          <ac:chgData name="Eliane Figueira Heidemann" userId="bff0c74ef14c7135" providerId="LiveId" clId="{C0F82C2C-4BF3-4E0D-A923-81522E801CE4}" dt="2022-01-14T18:30:00.634" v="3409" actId="478"/>
          <ac:spMkLst>
            <pc:docMk/>
            <pc:sldMk cId="1556310685" sldId="354"/>
            <ac:spMk id="4" creationId="{C151D416-C020-1946-91EA-2A8F166E018F}"/>
          </ac:spMkLst>
        </pc:spChg>
        <pc:spChg chg="del">
          <ac:chgData name="Eliane Figueira Heidemann" userId="bff0c74ef14c7135" providerId="LiveId" clId="{C0F82C2C-4BF3-4E0D-A923-81522E801CE4}" dt="2022-01-14T18:30:00.634" v="3409" actId="478"/>
          <ac:spMkLst>
            <pc:docMk/>
            <pc:sldMk cId="1556310685" sldId="354"/>
            <ac:spMk id="5" creationId="{BC7F593D-2B92-5A40-84BC-3F3D67FA0C0A}"/>
          </ac:spMkLst>
        </pc:spChg>
        <pc:spChg chg="del">
          <ac:chgData name="Eliane Figueira Heidemann" userId="bff0c74ef14c7135" providerId="LiveId" clId="{C0F82C2C-4BF3-4E0D-A923-81522E801CE4}" dt="2022-01-14T18:30:00.634" v="3409" actId="478"/>
          <ac:spMkLst>
            <pc:docMk/>
            <pc:sldMk cId="1556310685" sldId="354"/>
            <ac:spMk id="6" creationId="{7CD59D5C-769B-454A-A6E2-A988BC5DEF34}"/>
          </ac:spMkLst>
        </pc:spChg>
        <pc:spChg chg="add mod">
          <ac:chgData name="Eliane Figueira Heidemann" userId="bff0c74ef14c7135" providerId="LiveId" clId="{C0F82C2C-4BF3-4E0D-A923-81522E801CE4}" dt="2022-01-14T18:33:19.704" v="3451" actId="13822"/>
          <ac:spMkLst>
            <pc:docMk/>
            <pc:sldMk cId="1556310685" sldId="354"/>
            <ac:spMk id="8" creationId="{5FE2A5BA-0808-4560-8F81-EDF7360C2E30}"/>
          </ac:spMkLst>
        </pc:spChg>
        <pc:spChg chg="add mod">
          <ac:chgData name="Eliane Figueira Heidemann" userId="bff0c74ef14c7135" providerId="LiveId" clId="{C0F82C2C-4BF3-4E0D-A923-81522E801CE4}" dt="2022-01-14T18:33:53.459" v="3461" actId="13822"/>
          <ac:spMkLst>
            <pc:docMk/>
            <pc:sldMk cId="1556310685" sldId="354"/>
            <ac:spMk id="9" creationId="{DE2F1754-B924-491A-A700-8879A245619C}"/>
          </ac:spMkLst>
        </pc:spChg>
        <pc:spChg chg="add mod">
          <ac:chgData name="Eliane Figueira Heidemann" userId="bff0c74ef14c7135" providerId="LiveId" clId="{C0F82C2C-4BF3-4E0D-A923-81522E801CE4}" dt="2022-01-14T18:33:51.297" v="3460" actId="13822"/>
          <ac:spMkLst>
            <pc:docMk/>
            <pc:sldMk cId="1556310685" sldId="354"/>
            <ac:spMk id="10" creationId="{06994A85-0C48-41E2-BBA9-7A3A1C6E99F7}"/>
          </ac:spMkLst>
        </pc:spChg>
        <pc:spChg chg="add mod">
          <ac:chgData name="Eliane Figueira Heidemann" userId="bff0c74ef14c7135" providerId="LiveId" clId="{C0F82C2C-4BF3-4E0D-A923-81522E801CE4}" dt="2022-01-14T18:34:16.350" v="3464" actId="20577"/>
          <ac:spMkLst>
            <pc:docMk/>
            <pc:sldMk cId="1556310685" sldId="354"/>
            <ac:spMk id="11" creationId="{62672309-8564-4644-87B3-91C2601F0F18}"/>
          </ac:spMkLst>
        </pc:spChg>
        <pc:spChg chg="add mod">
          <ac:chgData name="Eliane Figueira Heidemann" userId="bff0c74ef14c7135" providerId="LiveId" clId="{C0F82C2C-4BF3-4E0D-A923-81522E801CE4}" dt="2022-01-14T18:33:57.374" v="3462" actId="13822"/>
          <ac:spMkLst>
            <pc:docMk/>
            <pc:sldMk cId="1556310685" sldId="354"/>
            <ac:spMk id="12" creationId="{023A0EEF-6694-442E-B216-719C172082CF}"/>
          </ac:spMkLst>
        </pc:spChg>
        <pc:spChg chg="add del mod">
          <ac:chgData name="Eliane Figueira Heidemann" userId="bff0c74ef14c7135" providerId="LiveId" clId="{C0F82C2C-4BF3-4E0D-A923-81522E801CE4}" dt="2022-01-14T18:29:55.873" v="3408" actId="478"/>
          <ac:spMkLst>
            <pc:docMk/>
            <pc:sldMk cId="1556310685" sldId="354"/>
            <ac:spMk id="14" creationId="{49E670B7-959C-47D0-839B-DF1E842EF817}"/>
          </ac:spMkLst>
        </pc:spChg>
        <pc:graphicFrameChg chg="del mod">
          <ac:chgData name="Eliane Figueira Heidemann" userId="bff0c74ef14c7135" providerId="LiveId" clId="{C0F82C2C-4BF3-4E0D-A923-81522E801CE4}" dt="2022-01-14T18:29:52.230" v="3407" actId="478"/>
          <ac:graphicFrameMkLst>
            <pc:docMk/>
            <pc:sldMk cId="1556310685" sldId="354"/>
            <ac:graphicFrameMk id="7" creationId="{F3B5A5E4-3ABE-D143-902C-F2BCA6C75EDE}"/>
          </ac:graphicFrameMkLst>
        </pc:graphicFrameChg>
      </pc:sldChg>
      <pc:sldChg chg="addSp modSp mod">
        <pc:chgData name="Eliane Figueira Heidemann" userId="bff0c74ef14c7135" providerId="LiveId" clId="{C0F82C2C-4BF3-4E0D-A923-81522E801CE4}" dt="2022-01-15T00:27:15.413" v="22446" actId="14100"/>
        <pc:sldMkLst>
          <pc:docMk/>
          <pc:sldMk cId="4206035864" sldId="355"/>
        </pc:sldMkLst>
        <pc:spChg chg="mod">
          <ac:chgData name="Eliane Figueira Heidemann" userId="bff0c74ef14c7135" providerId="LiveId" clId="{C0F82C2C-4BF3-4E0D-A923-81522E801CE4}" dt="2022-01-15T00:27:02.263" v="22443" actId="255"/>
          <ac:spMkLst>
            <pc:docMk/>
            <pc:sldMk cId="4206035864" sldId="355"/>
            <ac:spMk id="2" creationId="{737728DC-195E-4A4E-AEBA-5E0D1DB03B76}"/>
          </ac:spMkLst>
        </pc:spChg>
        <pc:spChg chg="add mod">
          <ac:chgData name="Eliane Figueira Heidemann" userId="bff0c74ef14c7135" providerId="LiveId" clId="{C0F82C2C-4BF3-4E0D-A923-81522E801CE4}" dt="2022-01-15T00:27:15.413" v="22446" actId="14100"/>
          <ac:spMkLst>
            <pc:docMk/>
            <pc:sldMk cId="4206035864" sldId="355"/>
            <ac:spMk id="3" creationId="{B97A7FFB-1CA5-4C74-A717-8D80D5304E12}"/>
          </ac:spMkLst>
        </pc:spChg>
      </pc:sldChg>
      <pc:sldChg chg="modSp mod">
        <pc:chgData name="Eliane Figueira Heidemann" userId="bff0c74ef14c7135" providerId="LiveId" clId="{C0F82C2C-4BF3-4E0D-A923-81522E801CE4}" dt="2022-01-14T17:57:09.710" v="2544" actId="20577"/>
        <pc:sldMkLst>
          <pc:docMk/>
          <pc:sldMk cId="767675903" sldId="362"/>
        </pc:sldMkLst>
        <pc:spChg chg="mod">
          <ac:chgData name="Eliane Figueira Heidemann" userId="bff0c74ef14c7135" providerId="LiveId" clId="{C0F82C2C-4BF3-4E0D-A923-81522E801CE4}" dt="2022-01-14T17:57:09.710" v="2544" actId="20577"/>
          <ac:spMkLst>
            <pc:docMk/>
            <pc:sldMk cId="767675903" sldId="362"/>
            <ac:spMk id="6" creationId="{B7D8EEE0-6E1C-9F47-936F-25FCC2FC368C}"/>
          </ac:spMkLst>
        </pc:spChg>
      </pc:sldChg>
      <pc:sldChg chg="modSp mod ord">
        <pc:chgData name="Eliane Figueira Heidemann" userId="bff0c74ef14c7135" providerId="LiveId" clId="{C0F82C2C-4BF3-4E0D-A923-81522E801CE4}" dt="2022-01-14T19:44:19.899" v="6695" actId="20577"/>
        <pc:sldMkLst>
          <pc:docMk/>
          <pc:sldMk cId="495483412" sldId="363"/>
        </pc:sldMkLst>
        <pc:spChg chg="mod">
          <ac:chgData name="Eliane Figueira Heidemann" userId="bff0c74ef14c7135" providerId="LiveId" clId="{C0F82C2C-4BF3-4E0D-A923-81522E801CE4}" dt="2022-01-14T19:18:34.944" v="4701" actId="20577"/>
          <ac:spMkLst>
            <pc:docMk/>
            <pc:sldMk cId="495483412" sldId="363"/>
            <ac:spMk id="2" creationId="{C18026B5-2F88-BA48-A996-4A13FDFAA43A}"/>
          </ac:spMkLst>
        </pc:spChg>
        <pc:spChg chg="mod">
          <ac:chgData name="Eliane Figueira Heidemann" userId="bff0c74ef14c7135" providerId="LiveId" clId="{C0F82C2C-4BF3-4E0D-A923-81522E801CE4}" dt="2022-01-14T19:18:50.503" v="4730" actId="20577"/>
          <ac:spMkLst>
            <pc:docMk/>
            <pc:sldMk cId="495483412" sldId="363"/>
            <ac:spMk id="3" creationId="{A5ABDF8F-0AD5-5C43-9EF3-8679B9897E01}"/>
          </ac:spMkLst>
        </pc:spChg>
        <pc:spChg chg="mod">
          <ac:chgData name="Eliane Figueira Heidemann" userId="bff0c74ef14c7135" providerId="LiveId" clId="{C0F82C2C-4BF3-4E0D-A923-81522E801CE4}" dt="2022-01-14T19:44:19.899" v="6695" actId="20577"/>
          <ac:spMkLst>
            <pc:docMk/>
            <pc:sldMk cId="495483412" sldId="363"/>
            <ac:spMk id="4" creationId="{7782A119-28D1-B54D-A879-A0DDEC296674}"/>
          </ac:spMkLst>
        </pc:spChg>
        <pc:spChg chg="mod">
          <ac:chgData name="Eliane Figueira Heidemann" userId="bff0c74ef14c7135" providerId="LiveId" clId="{C0F82C2C-4BF3-4E0D-A923-81522E801CE4}" dt="2022-01-14T19:19:28.629" v="4833" actId="20577"/>
          <ac:spMkLst>
            <pc:docMk/>
            <pc:sldMk cId="495483412" sldId="363"/>
            <ac:spMk id="5" creationId="{B55E5840-ED0D-0349-88F3-4E90A0094985}"/>
          </ac:spMkLst>
        </pc:spChg>
        <pc:spChg chg="mod">
          <ac:chgData name="Eliane Figueira Heidemann" userId="bff0c74ef14c7135" providerId="LiveId" clId="{C0F82C2C-4BF3-4E0D-A923-81522E801CE4}" dt="2022-01-14T19:24:46.840" v="5978" actId="20577"/>
          <ac:spMkLst>
            <pc:docMk/>
            <pc:sldMk cId="495483412" sldId="363"/>
            <ac:spMk id="6" creationId="{34801285-85FB-FD43-9631-322998389AF0}"/>
          </ac:spMkLst>
        </pc:spChg>
        <pc:spChg chg="mod">
          <ac:chgData name="Eliane Figueira Heidemann" userId="bff0c74ef14c7135" providerId="LiveId" clId="{C0F82C2C-4BF3-4E0D-A923-81522E801CE4}" dt="2022-01-14T19:19:37.417" v="4854" actId="20577"/>
          <ac:spMkLst>
            <pc:docMk/>
            <pc:sldMk cId="495483412" sldId="363"/>
            <ac:spMk id="7" creationId="{8820E658-15B8-6C4B-A736-3D894774670E}"/>
          </ac:spMkLst>
        </pc:spChg>
        <pc:spChg chg="mod">
          <ac:chgData name="Eliane Figueira Heidemann" userId="bff0c74ef14c7135" providerId="LiveId" clId="{C0F82C2C-4BF3-4E0D-A923-81522E801CE4}" dt="2022-01-14T19:24:17.786" v="5966" actId="20577"/>
          <ac:spMkLst>
            <pc:docMk/>
            <pc:sldMk cId="495483412" sldId="363"/>
            <ac:spMk id="8" creationId="{7F52F621-1B1F-5E49-939F-12BD1A0FD522}"/>
          </ac:spMkLst>
        </pc:spChg>
      </pc:sldChg>
      <pc:sldChg chg="del">
        <pc:chgData name="Eliane Figueira Heidemann" userId="bff0c74ef14c7135" providerId="LiveId" clId="{C0F82C2C-4BF3-4E0D-A923-81522E801CE4}" dt="2022-01-15T00:12:51.190" v="22262" actId="47"/>
        <pc:sldMkLst>
          <pc:docMk/>
          <pc:sldMk cId="643842168" sldId="364"/>
        </pc:sldMkLst>
      </pc:sldChg>
      <pc:sldChg chg="modSp">
        <pc:chgData name="Eliane Figueira Heidemann" userId="bff0c74ef14c7135" providerId="LiveId" clId="{C0F82C2C-4BF3-4E0D-A923-81522E801CE4}" dt="2022-01-15T00:32:13.789" v="22448"/>
        <pc:sldMkLst>
          <pc:docMk/>
          <pc:sldMk cId="847323256" sldId="366"/>
        </pc:sldMkLst>
        <pc:picChg chg="mod">
          <ac:chgData name="Eliane Figueira Heidemann" userId="bff0c74ef14c7135" providerId="LiveId" clId="{C0F82C2C-4BF3-4E0D-A923-81522E801CE4}" dt="2022-01-15T00:32:13.789" v="22448"/>
          <ac:picMkLst>
            <pc:docMk/>
            <pc:sldMk cId="847323256" sldId="366"/>
            <ac:picMk id="37" creationId="{A6DA57CA-945B-4A0F-8110-3C4D57993698}"/>
          </ac:picMkLst>
        </pc:picChg>
      </pc:sldChg>
      <pc:sldChg chg="addSp delSp modSp mod">
        <pc:chgData name="Eliane Figueira Heidemann" userId="bff0c74ef14c7135" providerId="LiveId" clId="{C0F82C2C-4BF3-4E0D-A923-81522E801CE4}" dt="2022-01-18T16:28:59.832" v="23483" actId="20577"/>
        <pc:sldMkLst>
          <pc:docMk/>
          <pc:sldMk cId="3396370441" sldId="367"/>
        </pc:sldMkLst>
        <pc:spChg chg="del mod">
          <ac:chgData name="Eliane Figueira Heidemann" userId="bff0c74ef14c7135" providerId="LiveId" clId="{C0F82C2C-4BF3-4E0D-A923-81522E801CE4}" dt="2022-01-14T19:30:59.634" v="6619" actId="478"/>
          <ac:spMkLst>
            <pc:docMk/>
            <pc:sldMk cId="3396370441" sldId="367"/>
            <ac:spMk id="2" creationId="{737728DC-195E-4A4E-AEBA-5E0D1DB03B76}"/>
          </ac:spMkLst>
        </pc:spChg>
        <pc:spChg chg="mod">
          <ac:chgData name="Eliane Figueira Heidemann" userId="bff0c74ef14c7135" providerId="LiveId" clId="{C0F82C2C-4BF3-4E0D-A923-81522E801CE4}" dt="2022-01-18T16:28:49.678" v="23479" actId="207"/>
          <ac:spMkLst>
            <pc:docMk/>
            <pc:sldMk cId="3396370441" sldId="367"/>
            <ac:spMk id="4" creationId="{AF451082-33EB-412A-9AFB-D3B8DEAB5A59}"/>
          </ac:spMkLst>
        </pc:spChg>
        <pc:spChg chg="mod">
          <ac:chgData name="Eliane Figueira Heidemann" userId="bff0c74ef14c7135" providerId="LiveId" clId="{C0F82C2C-4BF3-4E0D-A923-81522E801CE4}" dt="2022-01-18T16:27:51.568" v="23463" actId="1076"/>
          <ac:spMkLst>
            <pc:docMk/>
            <pc:sldMk cId="3396370441" sldId="367"/>
            <ac:spMk id="6" creationId="{D31C8217-31D2-4BEC-9F7C-E241512B9553}"/>
          </ac:spMkLst>
        </pc:spChg>
        <pc:spChg chg="mod">
          <ac:chgData name="Eliane Figueira Heidemann" userId="bff0c74ef14c7135" providerId="LiveId" clId="{C0F82C2C-4BF3-4E0D-A923-81522E801CE4}" dt="2022-01-18T16:28:37.904" v="23478" actId="14100"/>
          <ac:spMkLst>
            <pc:docMk/>
            <pc:sldMk cId="3396370441" sldId="367"/>
            <ac:spMk id="7" creationId="{970C8F2C-A5FE-42BC-AD13-CBC29B972CBC}"/>
          </ac:spMkLst>
        </pc:spChg>
        <pc:spChg chg="add del mod">
          <ac:chgData name="Eliane Figueira Heidemann" userId="bff0c74ef14c7135" providerId="LiveId" clId="{C0F82C2C-4BF3-4E0D-A923-81522E801CE4}" dt="2022-01-14T19:31:13.781" v="6625" actId="478"/>
          <ac:spMkLst>
            <pc:docMk/>
            <pc:sldMk cId="3396370441" sldId="367"/>
            <ac:spMk id="9" creationId="{1BCCAA47-89DA-44AC-9AAA-62B2DD7A4169}"/>
          </ac:spMkLst>
        </pc:spChg>
        <pc:spChg chg="add mod">
          <ac:chgData name="Eliane Figueira Heidemann" userId="bff0c74ef14c7135" providerId="LiveId" clId="{C0F82C2C-4BF3-4E0D-A923-81522E801CE4}" dt="2022-01-18T16:28:59.832" v="23483" actId="20577"/>
          <ac:spMkLst>
            <pc:docMk/>
            <pc:sldMk cId="3396370441" sldId="367"/>
            <ac:spMk id="11" creationId="{379383E4-34B8-49BE-9F50-FF8A7712A1A4}"/>
          </ac:spMkLst>
        </pc:spChg>
        <pc:spChg chg="add del mod">
          <ac:chgData name="Eliane Figueira Heidemann" userId="bff0c74ef14c7135" providerId="LiveId" clId="{C0F82C2C-4BF3-4E0D-A923-81522E801CE4}" dt="2022-01-14T19:31:16.501" v="6626" actId="478"/>
          <ac:spMkLst>
            <pc:docMk/>
            <pc:sldMk cId="3396370441" sldId="367"/>
            <ac:spMk id="11" creationId="{D875866F-3F71-4A6B-896A-F6091B460823}"/>
          </ac:spMkLst>
        </pc:spChg>
        <pc:spChg chg="add mod">
          <ac:chgData name="Eliane Figueira Heidemann" userId="bff0c74ef14c7135" providerId="LiveId" clId="{C0F82C2C-4BF3-4E0D-A923-81522E801CE4}" dt="2022-01-18T16:22:55.050" v="22985" actId="20577"/>
          <ac:spMkLst>
            <pc:docMk/>
            <pc:sldMk cId="3396370441" sldId="367"/>
            <ac:spMk id="12" creationId="{DF9FD2A3-263E-4FEC-9C92-6B9AC319C315}"/>
          </ac:spMkLst>
        </pc:spChg>
        <pc:spChg chg="add mod">
          <ac:chgData name="Eliane Figueira Heidemann" userId="bff0c74ef14c7135" providerId="LiveId" clId="{C0F82C2C-4BF3-4E0D-A923-81522E801CE4}" dt="2022-01-18T16:23:41.665" v="23170" actId="20577"/>
          <ac:spMkLst>
            <pc:docMk/>
            <pc:sldMk cId="3396370441" sldId="367"/>
            <ac:spMk id="13" creationId="{C6D0EE3F-8D7D-421A-8622-13562529BF14}"/>
          </ac:spMkLst>
        </pc:spChg>
        <pc:spChg chg="add mod">
          <ac:chgData name="Eliane Figueira Heidemann" userId="bff0c74ef14c7135" providerId="LiveId" clId="{C0F82C2C-4BF3-4E0D-A923-81522E801CE4}" dt="2022-01-18T16:24:51.806" v="23406" actId="1076"/>
          <ac:spMkLst>
            <pc:docMk/>
            <pc:sldMk cId="3396370441" sldId="367"/>
            <ac:spMk id="14" creationId="{ADFC53E9-7865-458D-9561-989FB031B9B7}"/>
          </ac:spMkLst>
        </pc:spChg>
        <pc:spChg chg="add mod">
          <ac:chgData name="Eliane Figueira Heidemann" userId="bff0c74ef14c7135" providerId="LiveId" clId="{C0F82C2C-4BF3-4E0D-A923-81522E801CE4}" dt="2022-01-18T16:24:45.790" v="23405" actId="20577"/>
          <ac:spMkLst>
            <pc:docMk/>
            <pc:sldMk cId="3396370441" sldId="367"/>
            <ac:spMk id="15" creationId="{488445D9-1D56-4F53-A138-49289C3EBA9F}"/>
          </ac:spMkLst>
        </pc:spChg>
      </pc:sldChg>
      <pc:sldChg chg="add del">
        <pc:chgData name="Eliane Figueira Heidemann" userId="bff0c74ef14c7135" providerId="LiveId" clId="{C0F82C2C-4BF3-4E0D-A923-81522E801CE4}" dt="2022-01-14T17:29:51.827" v="54" actId="47"/>
        <pc:sldMkLst>
          <pc:docMk/>
          <pc:sldMk cId="1180653742" sldId="368"/>
        </pc:sldMkLst>
      </pc:sldChg>
      <pc:sldChg chg="modSp add del mod">
        <pc:chgData name="Eliane Figueira Heidemann" userId="bff0c74ef14c7135" providerId="LiveId" clId="{C0F82C2C-4BF3-4E0D-A923-81522E801CE4}" dt="2022-01-14T19:52:02.668" v="7597" actId="47"/>
        <pc:sldMkLst>
          <pc:docMk/>
          <pc:sldMk cId="3255440766" sldId="368"/>
        </pc:sldMkLst>
        <pc:spChg chg="mod">
          <ac:chgData name="Eliane Figueira Heidemann" userId="bff0c74ef14c7135" providerId="LiveId" clId="{C0F82C2C-4BF3-4E0D-A923-81522E801CE4}" dt="2022-01-14T17:30:12.759" v="95" actId="20577"/>
          <ac:spMkLst>
            <pc:docMk/>
            <pc:sldMk cId="3255440766" sldId="368"/>
            <ac:spMk id="4" creationId="{AF451082-33EB-412A-9AFB-D3B8DEAB5A59}"/>
          </ac:spMkLst>
        </pc:spChg>
      </pc:sldChg>
      <pc:sldChg chg="add del">
        <pc:chgData name="Eliane Figueira Heidemann" userId="bff0c74ef14c7135" providerId="LiveId" clId="{C0F82C2C-4BF3-4E0D-A923-81522E801CE4}" dt="2022-01-14T17:29:51.827" v="54" actId="47"/>
        <pc:sldMkLst>
          <pc:docMk/>
          <pc:sldMk cId="1552392812" sldId="369"/>
        </pc:sldMkLst>
      </pc:sldChg>
      <pc:sldChg chg="addSp delSp modSp add mod">
        <pc:chgData name="Eliane Figueira Heidemann" userId="bff0c74ef14c7135" providerId="LiveId" clId="{C0F82C2C-4BF3-4E0D-A923-81522E801CE4}" dt="2022-01-18T16:20:09.198" v="22820" actId="20577"/>
        <pc:sldMkLst>
          <pc:docMk/>
          <pc:sldMk cId="2654723964" sldId="369"/>
        </pc:sldMkLst>
        <pc:spChg chg="del">
          <ac:chgData name="Eliane Figueira Heidemann" userId="bff0c74ef14c7135" providerId="LiveId" clId="{C0F82C2C-4BF3-4E0D-A923-81522E801CE4}" dt="2022-01-14T19:56:30.237" v="7726" actId="478"/>
          <ac:spMkLst>
            <pc:docMk/>
            <pc:sldMk cId="2654723964" sldId="369"/>
            <ac:spMk id="2" creationId="{737728DC-195E-4A4E-AEBA-5E0D1DB03B76}"/>
          </ac:spMkLst>
        </pc:spChg>
        <pc:spChg chg="mod">
          <ac:chgData name="Eliane Figueira Heidemann" userId="bff0c74ef14c7135" providerId="LiveId" clId="{C0F82C2C-4BF3-4E0D-A923-81522E801CE4}" dt="2022-01-14T19:53:40.469" v="7676" actId="14100"/>
          <ac:spMkLst>
            <pc:docMk/>
            <pc:sldMk cId="2654723964" sldId="369"/>
            <ac:spMk id="4" creationId="{AF451082-33EB-412A-9AFB-D3B8DEAB5A59}"/>
          </ac:spMkLst>
        </pc:spChg>
        <pc:spChg chg="del">
          <ac:chgData name="Eliane Figueira Heidemann" userId="bff0c74ef14c7135" providerId="LiveId" clId="{C0F82C2C-4BF3-4E0D-A923-81522E801CE4}" dt="2022-01-14T19:56:30.237" v="7726" actId="478"/>
          <ac:spMkLst>
            <pc:docMk/>
            <pc:sldMk cId="2654723964" sldId="369"/>
            <ac:spMk id="5" creationId="{787F50E1-E031-4B31-A1D0-D4E343DAC778}"/>
          </ac:spMkLst>
        </pc:spChg>
        <pc:spChg chg="del">
          <ac:chgData name="Eliane Figueira Heidemann" userId="bff0c74ef14c7135" providerId="LiveId" clId="{C0F82C2C-4BF3-4E0D-A923-81522E801CE4}" dt="2022-01-14T19:56:30.237" v="7726" actId="478"/>
          <ac:spMkLst>
            <pc:docMk/>
            <pc:sldMk cId="2654723964" sldId="369"/>
            <ac:spMk id="6" creationId="{D31C8217-31D2-4BEC-9F7C-E241512B9553}"/>
          </ac:spMkLst>
        </pc:spChg>
        <pc:spChg chg="del">
          <ac:chgData name="Eliane Figueira Heidemann" userId="bff0c74ef14c7135" providerId="LiveId" clId="{C0F82C2C-4BF3-4E0D-A923-81522E801CE4}" dt="2022-01-14T19:56:30.237" v="7726" actId="478"/>
          <ac:spMkLst>
            <pc:docMk/>
            <pc:sldMk cId="2654723964" sldId="369"/>
            <ac:spMk id="7" creationId="{970C8F2C-A5FE-42BC-AD13-CBC29B972CBC}"/>
          </ac:spMkLst>
        </pc:spChg>
        <pc:spChg chg="add mod">
          <ac:chgData name="Eliane Figueira Heidemann" userId="bff0c74ef14c7135" providerId="LiveId" clId="{C0F82C2C-4BF3-4E0D-A923-81522E801CE4}" dt="2022-01-18T16:20:09.198" v="22820" actId="20577"/>
          <ac:spMkLst>
            <pc:docMk/>
            <pc:sldMk cId="2654723964" sldId="369"/>
            <ac:spMk id="8" creationId="{10FE8305-A56F-4794-9FDB-008E33D7E47C}"/>
          </ac:spMkLst>
        </pc:spChg>
        <pc:spChg chg="add del mod">
          <ac:chgData name="Eliane Figueira Heidemann" userId="bff0c74ef14c7135" providerId="LiveId" clId="{C0F82C2C-4BF3-4E0D-A923-81522E801CE4}" dt="2022-01-14T19:56:33.031" v="7727" actId="478"/>
          <ac:spMkLst>
            <pc:docMk/>
            <pc:sldMk cId="2654723964" sldId="369"/>
            <ac:spMk id="9" creationId="{448D8D4F-2E2F-4F85-B3D5-F3D5A96CB68F}"/>
          </ac:spMkLst>
        </pc:spChg>
        <pc:spChg chg="add del mod">
          <ac:chgData name="Eliane Figueira Heidemann" userId="bff0c74ef14c7135" providerId="LiveId" clId="{C0F82C2C-4BF3-4E0D-A923-81522E801CE4}" dt="2022-01-14T19:59:27.851" v="8042" actId="478"/>
          <ac:spMkLst>
            <pc:docMk/>
            <pc:sldMk cId="2654723964" sldId="369"/>
            <ac:spMk id="10" creationId="{994EC3E3-7B71-415B-AAC3-1DFCD0AD21D3}"/>
          </ac:spMkLst>
        </pc:spChg>
        <pc:spChg chg="add del mod">
          <ac:chgData name="Eliane Figueira Heidemann" userId="bff0c74ef14c7135" providerId="LiveId" clId="{C0F82C2C-4BF3-4E0D-A923-81522E801CE4}" dt="2022-01-14T19:59:36.987" v="8045" actId="478"/>
          <ac:spMkLst>
            <pc:docMk/>
            <pc:sldMk cId="2654723964" sldId="369"/>
            <ac:spMk id="11" creationId="{86A761CF-6936-49ED-BDF3-2838EAFFF86A}"/>
          </ac:spMkLst>
        </pc:spChg>
        <pc:spChg chg="add del mod">
          <ac:chgData name="Eliane Figueira Heidemann" userId="bff0c74ef14c7135" providerId="LiveId" clId="{C0F82C2C-4BF3-4E0D-A923-81522E801CE4}" dt="2022-01-14T19:59:36.987" v="8045" actId="478"/>
          <ac:spMkLst>
            <pc:docMk/>
            <pc:sldMk cId="2654723964" sldId="369"/>
            <ac:spMk id="12" creationId="{8106AF41-37BF-49AF-BD55-AF53A4057A84}"/>
          </ac:spMkLst>
        </pc:spChg>
        <pc:spChg chg="add mod">
          <ac:chgData name="Eliane Figueira Heidemann" userId="bff0c74ef14c7135" providerId="LiveId" clId="{C0F82C2C-4BF3-4E0D-A923-81522E801CE4}" dt="2022-01-14T19:58:55.811" v="8038" actId="1076"/>
          <ac:spMkLst>
            <pc:docMk/>
            <pc:sldMk cId="2654723964" sldId="369"/>
            <ac:spMk id="13" creationId="{E5A6BC3F-6559-42C1-9633-43CB0F1B86C0}"/>
          </ac:spMkLst>
        </pc:spChg>
        <pc:spChg chg="add mod">
          <ac:chgData name="Eliane Figueira Heidemann" userId="bff0c74ef14c7135" providerId="LiveId" clId="{C0F82C2C-4BF3-4E0D-A923-81522E801CE4}" dt="2022-01-14T19:59:34.924" v="8044" actId="1076"/>
          <ac:spMkLst>
            <pc:docMk/>
            <pc:sldMk cId="2654723964" sldId="369"/>
            <ac:spMk id="14" creationId="{8B621DF8-6372-47B2-99FF-3FCBB59F1EFB}"/>
          </ac:spMkLst>
        </pc:spChg>
        <pc:spChg chg="add mod">
          <ac:chgData name="Eliane Figueira Heidemann" userId="bff0c74ef14c7135" providerId="LiveId" clId="{C0F82C2C-4BF3-4E0D-A923-81522E801CE4}" dt="2022-01-14T19:59:52.201" v="8048" actId="1076"/>
          <ac:spMkLst>
            <pc:docMk/>
            <pc:sldMk cId="2654723964" sldId="369"/>
            <ac:spMk id="15" creationId="{32CEF620-BE20-4404-AC44-BE209654E83F}"/>
          </ac:spMkLst>
        </pc:spChg>
        <pc:spChg chg="add mod">
          <ac:chgData name="Eliane Figueira Heidemann" userId="bff0c74ef14c7135" providerId="LiveId" clId="{C0F82C2C-4BF3-4E0D-A923-81522E801CE4}" dt="2022-01-14T19:59:42.247" v="8046" actId="14100"/>
          <ac:spMkLst>
            <pc:docMk/>
            <pc:sldMk cId="2654723964" sldId="369"/>
            <ac:spMk id="16" creationId="{5B3C8FDE-AEC9-4DE3-AA35-3F6AD5E81A5D}"/>
          </ac:spMkLst>
        </pc:spChg>
      </pc:sldChg>
      <pc:sldChg chg="addSp delSp modSp add mod">
        <pc:chgData name="Eliane Figueira Heidemann" userId="bff0c74ef14c7135" providerId="LiveId" clId="{C0F82C2C-4BF3-4E0D-A923-81522E801CE4}" dt="2022-01-18T16:20:13.765" v="22822" actId="20577"/>
        <pc:sldMkLst>
          <pc:docMk/>
          <pc:sldMk cId="1203643519" sldId="370"/>
        </pc:sldMkLst>
        <pc:spChg chg="del mod">
          <ac:chgData name="Eliane Figueira Heidemann" userId="bff0c74ef14c7135" providerId="LiveId" clId="{C0F82C2C-4BF3-4E0D-A923-81522E801CE4}" dt="2022-01-14T20:02:33.326" v="8395" actId="478"/>
          <ac:spMkLst>
            <pc:docMk/>
            <pc:sldMk cId="1203643519" sldId="370"/>
            <ac:spMk id="2" creationId="{737728DC-195E-4A4E-AEBA-5E0D1DB03B76}"/>
          </ac:spMkLst>
        </pc:spChg>
        <pc:spChg chg="del mod">
          <ac:chgData name="Eliane Figueira Heidemann" userId="bff0c74ef14c7135" providerId="LiveId" clId="{C0F82C2C-4BF3-4E0D-A923-81522E801CE4}" dt="2022-01-14T17:32:45.721" v="289" actId="478"/>
          <ac:spMkLst>
            <pc:docMk/>
            <pc:sldMk cId="1203643519" sldId="370"/>
            <ac:spMk id="4" creationId="{AF451082-33EB-412A-9AFB-D3B8DEAB5A59}"/>
          </ac:spMkLst>
        </pc:spChg>
        <pc:spChg chg="mod">
          <ac:chgData name="Eliane Figueira Heidemann" userId="bff0c74ef14c7135" providerId="LiveId" clId="{C0F82C2C-4BF3-4E0D-A923-81522E801CE4}" dt="2022-01-14T20:00:28.252" v="8056" actId="20577"/>
          <ac:spMkLst>
            <pc:docMk/>
            <pc:sldMk cId="1203643519" sldId="370"/>
            <ac:spMk id="6" creationId="{D31C8217-31D2-4BEC-9F7C-E241512B9553}"/>
          </ac:spMkLst>
        </pc:spChg>
        <pc:spChg chg="mod">
          <ac:chgData name="Eliane Figueira Heidemann" userId="bff0c74ef14c7135" providerId="LiveId" clId="{C0F82C2C-4BF3-4E0D-A923-81522E801CE4}" dt="2022-01-14T20:02:16.499" v="8394" actId="20577"/>
          <ac:spMkLst>
            <pc:docMk/>
            <pc:sldMk cId="1203643519" sldId="370"/>
            <ac:spMk id="7" creationId="{970C8F2C-A5FE-42BC-AD13-CBC29B972CBC}"/>
          </ac:spMkLst>
        </pc:spChg>
        <pc:spChg chg="add mod">
          <ac:chgData name="Eliane Figueira Heidemann" userId="bff0c74ef14c7135" providerId="LiveId" clId="{C0F82C2C-4BF3-4E0D-A923-81522E801CE4}" dt="2022-01-14T20:02:39.325" v="8398" actId="14100"/>
          <ac:spMkLst>
            <pc:docMk/>
            <pc:sldMk cId="1203643519" sldId="370"/>
            <ac:spMk id="8" creationId="{6EF2AA47-F524-489E-B30D-7F536C6E9DC2}"/>
          </ac:spMkLst>
        </pc:spChg>
        <pc:spChg chg="add del mod">
          <ac:chgData name="Eliane Figueira Heidemann" userId="bff0c74ef14c7135" providerId="LiveId" clId="{C0F82C2C-4BF3-4E0D-A923-81522E801CE4}" dt="2022-01-14T20:02:34.550" v="8396" actId="478"/>
          <ac:spMkLst>
            <pc:docMk/>
            <pc:sldMk cId="1203643519" sldId="370"/>
            <ac:spMk id="10" creationId="{0E5CADDB-58BE-4709-A89D-232199850B4C}"/>
          </ac:spMkLst>
        </pc:spChg>
        <pc:spChg chg="add mod">
          <ac:chgData name="Eliane Figueira Heidemann" userId="bff0c74ef14c7135" providerId="LiveId" clId="{C0F82C2C-4BF3-4E0D-A923-81522E801CE4}" dt="2022-01-14T20:04:40.366" v="8513" actId="20577"/>
          <ac:spMkLst>
            <pc:docMk/>
            <pc:sldMk cId="1203643519" sldId="370"/>
            <ac:spMk id="11" creationId="{074F7B66-9371-40A7-9FEE-C301A32F3773}"/>
          </ac:spMkLst>
        </pc:spChg>
        <pc:spChg chg="add mod">
          <ac:chgData name="Eliane Figueira Heidemann" userId="bff0c74ef14c7135" providerId="LiveId" clId="{C0F82C2C-4BF3-4E0D-A923-81522E801CE4}" dt="2022-01-14T20:05:31.742" v="8745" actId="20577"/>
          <ac:spMkLst>
            <pc:docMk/>
            <pc:sldMk cId="1203643519" sldId="370"/>
            <ac:spMk id="12" creationId="{302B9181-22C6-4A98-BB02-DA30AFA437F4}"/>
          </ac:spMkLst>
        </pc:spChg>
        <pc:spChg chg="add mod">
          <ac:chgData name="Eliane Figueira Heidemann" userId="bff0c74ef14c7135" providerId="LiveId" clId="{C0F82C2C-4BF3-4E0D-A923-81522E801CE4}" dt="2022-01-14T20:05:50.692" v="8813" actId="20577"/>
          <ac:spMkLst>
            <pc:docMk/>
            <pc:sldMk cId="1203643519" sldId="370"/>
            <ac:spMk id="13" creationId="{2E4D1EE3-E375-4763-88BE-BB7623E69220}"/>
          </ac:spMkLst>
        </pc:spChg>
        <pc:spChg chg="add mod">
          <ac:chgData name="Eliane Figueira Heidemann" userId="bff0c74ef14c7135" providerId="LiveId" clId="{C0F82C2C-4BF3-4E0D-A923-81522E801CE4}" dt="2022-01-14T20:07:04.852" v="9075" actId="20577"/>
          <ac:spMkLst>
            <pc:docMk/>
            <pc:sldMk cId="1203643519" sldId="370"/>
            <ac:spMk id="14" creationId="{DF74763E-ED3F-4D1E-87F1-0A6F598E6428}"/>
          </ac:spMkLst>
        </pc:spChg>
        <pc:spChg chg="add mod">
          <ac:chgData name="Eliane Figueira Heidemann" userId="bff0c74ef14c7135" providerId="LiveId" clId="{C0F82C2C-4BF3-4E0D-A923-81522E801CE4}" dt="2022-01-18T16:20:13.765" v="22822" actId="20577"/>
          <ac:spMkLst>
            <pc:docMk/>
            <pc:sldMk cId="1203643519" sldId="370"/>
            <ac:spMk id="15" creationId="{3F7B4847-8B2F-40D0-9F65-C23FED2CBC95}"/>
          </ac:spMkLst>
        </pc:spChg>
      </pc:sldChg>
      <pc:sldChg chg="add del">
        <pc:chgData name="Eliane Figueira Heidemann" userId="bff0c74ef14c7135" providerId="LiveId" clId="{C0F82C2C-4BF3-4E0D-A923-81522E801CE4}" dt="2022-01-14T17:29:51.827" v="54" actId="47"/>
        <pc:sldMkLst>
          <pc:docMk/>
          <pc:sldMk cId="3827808741" sldId="370"/>
        </pc:sldMkLst>
      </pc:sldChg>
      <pc:sldChg chg="addSp delSp modSp add mod">
        <pc:chgData name="Eliane Figueira Heidemann" userId="bff0c74ef14c7135" providerId="LiveId" clId="{C0F82C2C-4BF3-4E0D-A923-81522E801CE4}" dt="2022-01-18T16:20:35.878" v="22830" actId="20577"/>
        <pc:sldMkLst>
          <pc:docMk/>
          <pc:sldMk cId="61188481" sldId="371"/>
        </pc:sldMkLst>
        <pc:spChg chg="del mod">
          <ac:chgData name="Eliane Figueira Heidemann" userId="bff0c74ef14c7135" providerId="LiveId" clId="{C0F82C2C-4BF3-4E0D-A923-81522E801CE4}" dt="2022-01-14T20:17:23.976" v="10164" actId="478"/>
          <ac:spMkLst>
            <pc:docMk/>
            <pc:sldMk cId="61188481" sldId="371"/>
            <ac:spMk id="2" creationId="{737728DC-195E-4A4E-AEBA-5E0D1DB03B76}"/>
          </ac:spMkLst>
        </pc:spChg>
        <pc:spChg chg="del">
          <ac:chgData name="Eliane Figueira Heidemann" userId="bff0c74ef14c7135" providerId="LiveId" clId="{C0F82C2C-4BF3-4E0D-A923-81522E801CE4}" dt="2022-01-14T20:17:23.976" v="10164" actId="478"/>
          <ac:spMkLst>
            <pc:docMk/>
            <pc:sldMk cId="61188481" sldId="371"/>
            <ac:spMk id="5" creationId="{787F50E1-E031-4B31-A1D0-D4E343DAC778}"/>
          </ac:spMkLst>
        </pc:spChg>
        <pc:spChg chg="del">
          <ac:chgData name="Eliane Figueira Heidemann" userId="bff0c74ef14c7135" providerId="LiveId" clId="{C0F82C2C-4BF3-4E0D-A923-81522E801CE4}" dt="2022-01-14T20:17:23.976" v="10164" actId="478"/>
          <ac:spMkLst>
            <pc:docMk/>
            <pc:sldMk cId="61188481" sldId="371"/>
            <ac:spMk id="6" creationId="{D31C8217-31D2-4BEC-9F7C-E241512B9553}"/>
          </ac:spMkLst>
        </pc:spChg>
        <pc:spChg chg="del">
          <ac:chgData name="Eliane Figueira Heidemann" userId="bff0c74ef14c7135" providerId="LiveId" clId="{C0F82C2C-4BF3-4E0D-A923-81522E801CE4}" dt="2022-01-14T20:17:27.913" v="10165" actId="478"/>
          <ac:spMkLst>
            <pc:docMk/>
            <pc:sldMk cId="61188481" sldId="371"/>
            <ac:spMk id="7" creationId="{970C8F2C-A5FE-42BC-AD13-CBC29B972CBC}"/>
          </ac:spMkLst>
        </pc:spChg>
        <pc:spChg chg="mod">
          <ac:chgData name="Eliane Figueira Heidemann" userId="bff0c74ef14c7135" providerId="LiveId" clId="{C0F82C2C-4BF3-4E0D-A923-81522E801CE4}" dt="2022-01-14T20:21:24.432" v="10740" actId="20577"/>
          <ac:spMkLst>
            <pc:docMk/>
            <pc:sldMk cId="61188481" sldId="371"/>
            <ac:spMk id="8" creationId="{6EF2AA47-F524-489E-B30D-7F536C6E9DC2}"/>
          </ac:spMkLst>
        </pc:spChg>
        <pc:spChg chg="add del mod">
          <ac:chgData name="Eliane Figueira Heidemann" userId="bff0c74ef14c7135" providerId="LiveId" clId="{C0F82C2C-4BF3-4E0D-A923-81522E801CE4}" dt="2022-01-14T20:17:27.913" v="10165" actId="478"/>
          <ac:spMkLst>
            <pc:docMk/>
            <pc:sldMk cId="61188481" sldId="371"/>
            <ac:spMk id="9" creationId="{2306CCFD-E242-4D88-A560-00A2E3AA9EB4}"/>
          </ac:spMkLst>
        </pc:spChg>
        <pc:spChg chg="add mod">
          <ac:chgData name="Eliane Figueira Heidemann" userId="bff0c74ef14c7135" providerId="LiveId" clId="{C0F82C2C-4BF3-4E0D-A923-81522E801CE4}" dt="2022-01-14T20:17:38.193" v="10166"/>
          <ac:spMkLst>
            <pc:docMk/>
            <pc:sldMk cId="61188481" sldId="371"/>
            <ac:spMk id="10" creationId="{5C25EBBA-CEC7-4540-A0AF-3F7F47096897}"/>
          </ac:spMkLst>
        </pc:spChg>
        <pc:spChg chg="add mod">
          <ac:chgData name="Eliane Figueira Heidemann" userId="bff0c74ef14c7135" providerId="LiveId" clId="{C0F82C2C-4BF3-4E0D-A923-81522E801CE4}" dt="2022-01-14T20:22:48.830" v="10793" actId="20577"/>
          <ac:spMkLst>
            <pc:docMk/>
            <pc:sldMk cId="61188481" sldId="371"/>
            <ac:spMk id="11" creationId="{5DF30A17-BF21-4640-8904-3D1029CA477E}"/>
          </ac:spMkLst>
        </pc:spChg>
        <pc:spChg chg="add mod">
          <ac:chgData name="Eliane Figueira Heidemann" userId="bff0c74ef14c7135" providerId="LiveId" clId="{C0F82C2C-4BF3-4E0D-A923-81522E801CE4}" dt="2022-01-14T20:23:11.399" v="10796" actId="6549"/>
          <ac:spMkLst>
            <pc:docMk/>
            <pc:sldMk cId="61188481" sldId="371"/>
            <ac:spMk id="12" creationId="{6F11C1EA-31A9-4C70-B74D-F44783A26AEE}"/>
          </ac:spMkLst>
        </pc:spChg>
        <pc:spChg chg="add mod">
          <ac:chgData name="Eliane Figueira Heidemann" userId="bff0c74ef14c7135" providerId="LiveId" clId="{C0F82C2C-4BF3-4E0D-A923-81522E801CE4}" dt="2022-01-14T20:21:05.632" v="10724" actId="207"/>
          <ac:spMkLst>
            <pc:docMk/>
            <pc:sldMk cId="61188481" sldId="371"/>
            <ac:spMk id="13" creationId="{A9006102-F877-4422-AD02-C095B8283B9B}"/>
          </ac:spMkLst>
        </pc:spChg>
        <pc:spChg chg="add mod">
          <ac:chgData name="Eliane Figueira Heidemann" userId="bff0c74ef14c7135" providerId="LiveId" clId="{C0F82C2C-4BF3-4E0D-A923-81522E801CE4}" dt="2022-01-14T20:19:21.270" v="10428" actId="20577"/>
          <ac:spMkLst>
            <pc:docMk/>
            <pc:sldMk cId="61188481" sldId="371"/>
            <ac:spMk id="14" creationId="{653D9F51-D242-4D54-A790-9ED4ED26B358}"/>
          </ac:spMkLst>
        </pc:spChg>
        <pc:spChg chg="add mod">
          <ac:chgData name="Eliane Figueira Heidemann" userId="bff0c74ef14c7135" providerId="LiveId" clId="{C0F82C2C-4BF3-4E0D-A923-81522E801CE4}" dt="2022-01-14T20:21:00.686" v="10722" actId="1076"/>
          <ac:spMkLst>
            <pc:docMk/>
            <pc:sldMk cId="61188481" sldId="371"/>
            <ac:spMk id="15" creationId="{E439EAD1-3BB0-4F49-A007-26C5EB3021F3}"/>
          </ac:spMkLst>
        </pc:spChg>
        <pc:spChg chg="add mod">
          <ac:chgData name="Eliane Figueira Heidemann" userId="bff0c74ef14c7135" providerId="LiveId" clId="{C0F82C2C-4BF3-4E0D-A923-81522E801CE4}" dt="2022-01-14T20:22:18.460" v="10755" actId="14100"/>
          <ac:spMkLst>
            <pc:docMk/>
            <pc:sldMk cId="61188481" sldId="371"/>
            <ac:spMk id="16" creationId="{0920C49A-9D0E-4088-8BCD-CB8CE1584509}"/>
          </ac:spMkLst>
        </pc:spChg>
        <pc:spChg chg="add mod">
          <ac:chgData name="Eliane Figueira Heidemann" userId="bff0c74ef14c7135" providerId="LiveId" clId="{C0F82C2C-4BF3-4E0D-A923-81522E801CE4}" dt="2022-01-18T16:20:35.878" v="22830" actId="20577"/>
          <ac:spMkLst>
            <pc:docMk/>
            <pc:sldMk cId="61188481" sldId="371"/>
            <ac:spMk id="17" creationId="{796A9340-11DD-468F-9518-0710312D4466}"/>
          </ac:spMkLst>
        </pc:spChg>
      </pc:sldChg>
      <pc:sldChg chg="add del">
        <pc:chgData name="Eliane Figueira Heidemann" userId="bff0c74ef14c7135" providerId="LiveId" clId="{C0F82C2C-4BF3-4E0D-A923-81522E801CE4}" dt="2022-01-14T17:29:51.827" v="54" actId="47"/>
        <pc:sldMkLst>
          <pc:docMk/>
          <pc:sldMk cId="850765947" sldId="371"/>
        </pc:sldMkLst>
      </pc:sldChg>
      <pc:sldChg chg="addSp delSp modSp add mod">
        <pc:chgData name="Eliane Figueira Heidemann" userId="bff0c74ef14c7135" providerId="LiveId" clId="{C0F82C2C-4BF3-4E0D-A923-81522E801CE4}" dt="2022-01-18T16:20:44.166" v="22836" actId="20577"/>
        <pc:sldMkLst>
          <pc:docMk/>
          <pc:sldMk cId="3086075303" sldId="372"/>
        </pc:sldMkLst>
        <pc:spChg chg="del mod">
          <ac:chgData name="Eliane Figueira Heidemann" userId="bff0c74ef14c7135" providerId="LiveId" clId="{C0F82C2C-4BF3-4E0D-A923-81522E801CE4}" dt="2022-01-14T20:33:54.168" v="11975" actId="478"/>
          <ac:spMkLst>
            <pc:docMk/>
            <pc:sldMk cId="3086075303" sldId="372"/>
            <ac:spMk id="2" creationId="{737728DC-195E-4A4E-AEBA-5E0D1DB03B76}"/>
          </ac:spMkLst>
        </pc:spChg>
        <pc:spChg chg="del">
          <ac:chgData name="Eliane Figueira Heidemann" userId="bff0c74ef14c7135" providerId="LiveId" clId="{C0F82C2C-4BF3-4E0D-A923-81522E801CE4}" dt="2022-01-14T20:31:34.406" v="11548" actId="478"/>
          <ac:spMkLst>
            <pc:docMk/>
            <pc:sldMk cId="3086075303" sldId="372"/>
            <ac:spMk id="5" creationId="{787F50E1-E031-4B31-A1D0-D4E343DAC778}"/>
          </ac:spMkLst>
        </pc:spChg>
        <pc:spChg chg="del">
          <ac:chgData name="Eliane Figueira Heidemann" userId="bff0c74ef14c7135" providerId="LiveId" clId="{C0F82C2C-4BF3-4E0D-A923-81522E801CE4}" dt="2022-01-14T20:31:34.406" v="11548" actId="478"/>
          <ac:spMkLst>
            <pc:docMk/>
            <pc:sldMk cId="3086075303" sldId="372"/>
            <ac:spMk id="6" creationId="{D31C8217-31D2-4BEC-9F7C-E241512B9553}"/>
          </ac:spMkLst>
        </pc:spChg>
        <pc:spChg chg="del">
          <ac:chgData name="Eliane Figueira Heidemann" userId="bff0c74ef14c7135" providerId="LiveId" clId="{C0F82C2C-4BF3-4E0D-A923-81522E801CE4}" dt="2022-01-14T20:31:34.406" v="11548" actId="478"/>
          <ac:spMkLst>
            <pc:docMk/>
            <pc:sldMk cId="3086075303" sldId="372"/>
            <ac:spMk id="7" creationId="{970C8F2C-A5FE-42BC-AD13-CBC29B972CBC}"/>
          </ac:spMkLst>
        </pc:spChg>
        <pc:spChg chg="mod">
          <ac:chgData name="Eliane Figueira Heidemann" userId="bff0c74ef14c7135" providerId="LiveId" clId="{C0F82C2C-4BF3-4E0D-A923-81522E801CE4}" dt="2022-01-14T20:31:56.414" v="11589" actId="27636"/>
          <ac:spMkLst>
            <pc:docMk/>
            <pc:sldMk cId="3086075303" sldId="372"/>
            <ac:spMk id="8" creationId="{6EF2AA47-F524-489E-B30D-7F536C6E9DC2}"/>
          </ac:spMkLst>
        </pc:spChg>
        <pc:spChg chg="add mod">
          <ac:chgData name="Eliane Figueira Heidemann" userId="bff0c74ef14c7135" providerId="LiveId" clId="{C0F82C2C-4BF3-4E0D-A923-81522E801CE4}" dt="2022-01-18T16:20:44.166" v="22836" actId="20577"/>
          <ac:spMkLst>
            <pc:docMk/>
            <pc:sldMk cId="3086075303" sldId="372"/>
            <ac:spMk id="9" creationId="{6D9EB0B0-2716-4E42-9633-B4005EFEBAC0}"/>
          </ac:spMkLst>
        </pc:spChg>
        <pc:spChg chg="add del mod">
          <ac:chgData name="Eliane Figueira Heidemann" userId="bff0c74ef14c7135" providerId="LiveId" clId="{C0F82C2C-4BF3-4E0D-A923-81522E801CE4}" dt="2022-01-14T20:36:17.471" v="12198" actId="478"/>
          <ac:spMkLst>
            <pc:docMk/>
            <pc:sldMk cId="3086075303" sldId="372"/>
            <ac:spMk id="9" creationId="{99CC35DC-5E02-4A4D-AA39-7E87017524EB}"/>
          </ac:spMkLst>
        </pc:spChg>
        <pc:spChg chg="add mod">
          <ac:chgData name="Eliane Figueira Heidemann" userId="bff0c74ef14c7135" providerId="LiveId" clId="{C0F82C2C-4BF3-4E0D-A923-81522E801CE4}" dt="2022-01-14T20:36:53.859" v="12203" actId="1076"/>
          <ac:spMkLst>
            <pc:docMk/>
            <pc:sldMk cId="3086075303" sldId="372"/>
            <ac:spMk id="10" creationId="{D0728278-0677-4C73-9B37-99E63D1B4009}"/>
          </ac:spMkLst>
        </pc:spChg>
        <pc:spChg chg="add mod">
          <ac:chgData name="Eliane Figueira Heidemann" userId="bff0c74ef14c7135" providerId="LiveId" clId="{C0F82C2C-4BF3-4E0D-A923-81522E801CE4}" dt="2022-01-14T20:37:03.241" v="12206" actId="1076"/>
          <ac:spMkLst>
            <pc:docMk/>
            <pc:sldMk cId="3086075303" sldId="372"/>
            <ac:spMk id="11" creationId="{2B31D43C-03BE-4DB6-8B1B-60034B42D722}"/>
          </ac:spMkLst>
        </pc:spChg>
        <pc:spChg chg="add mod">
          <ac:chgData name="Eliane Figueira Heidemann" userId="bff0c74ef14c7135" providerId="LiveId" clId="{C0F82C2C-4BF3-4E0D-A923-81522E801CE4}" dt="2022-01-14T20:36:59.213" v="12205" actId="1076"/>
          <ac:spMkLst>
            <pc:docMk/>
            <pc:sldMk cId="3086075303" sldId="372"/>
            <ac:spMk id="12" creationId="{51D7C05B-22D8-4B77-A817-18DB4829B0C6}"/>
          </ac:spMkLst>
        </pc:spChg>
        <pc:spChg chg="add mod">
          <ac:chgData name="Eliane Figueira Heidemann" userId="bff0c74ef14c7135" providerId="LiveId" clId="{C0F82C2C-4BF3-4E0D-A923-81522E801CE4}" dt="2022-01-14T20:36:24.267" v="12200" actId="14100"/>
          <ac:spMkLst>
            <pc:docMk/>
            <pc:sldMk cId="3086075303" sldId="372"/>
            <ac:spMk id="13" creationId="{24100AA5-E81D-4B34-B6FE-60A5AFE42415}"/>
          </ac:spMkLst>
        </pc:spChg>
        <pc:spChg chg="add del mod">
          <ac:chgData name="Eliane Figueira Heidemann" userId="bff0c74ef14c7135" providerId="LiveId" clId="{C0F82C2C-4BF3-4E0D-A923-81522E801CE4}" dt="2022-01-14T20:36:17.471" v="12198" actId="478"/>
          <ac:spMkLst>
            <pc:docMk/>
            <pc:sldMk cId="3086075303" sldId="372"/>
            <ac:spMk id="14" creationId="{2548C639-4803-4DB6-88C0-E777462D8FA0}"/>
          </ac:spMkLst>
        </pc:spChg>
        <pc:spChg chg="add del mod">
          <ac:chgData name="Eliane Figueira Heidemann" userId="bff0c74ef14c7135" providerId="LiveId" clId="{C0F82C2C-4BF3-4E0D-A923-81522E801CE4}" dt="2022-01-14T20:36:17.471" v="12198" actId="478"/>
          <ac:spMkLst>
            <pc:docMk/>
            <pc:sldMk cId="3086075303" sldId="372"/>
            <ac:spMk id="15" creationId="{2CA54BCA-5396-4ECE-B0A6-0BD06425A001}"/>
          </ac:spMkLst>
        </pc:spChg>
        <pc:spChg chg="add del mod">
          <ac:chgData name="Eliane Figueira Heidemann" userId="bff0c74ef14c7135" providerId="LiveId" clId="{C0F82C2C-4BF3-4E0D-A923-81522E801CE4}" dt="2022-01-14T20:34:57.201" v="12092" actId="478"/>
          <ac:spMkLst>
            <pc:docMk/>
            <pc:sldMk cId="3086075303" sldId="372"/>
            <ac:spMk id="16" creationId="{3B01BB76-0E8D-443C-BFF6-0F66CA323B4D}"/>
          </ac:spMkLst>
        </pc:spChg>
      </pc:sldChg>
      <pc:sldChg chg="addSp delSp modSp add mod">
        <pc:chgData name="Eliane Figueira Heidemann" userId="bff0c74ef14c7135" providerId="LiveId" clId="{C0F82C2C-4BF3-4E0D-A923-81522E801CE4}" dt="2022-01-18T16:20:52.020" v="22841" actId="20577"/>
        <pc:sldMkLst>
          <pc:docMk/>
          <pc:sldMk cId="15818655" sldId="373"/>
        </pc:sldMkLst>
        <pc:spChg chg="del mod">
          <ac:chgData name="Eliane Figueira Heidemann" userId="bff0c74ef14c7135" providerId="LiveId" clId="{C0F82C2C-4BF3-4E0D-A923-81522E801CE4}" dt="2022-01-14T20:37:45.386" v="12267" actId="478"/>
          <ac:spMkLst>
            <pc:docMk/>
            <pc:sldMk cId="15818655" sldId="373"/>
            <ac:spMk id="2" creationId="{737728DC-195E-4A4E-AEBA-5E0D1DB03B76}"/>
          </ac:spMkLst>
        </pc:spChg>
        <pc:spChg chg="del">
          <ac:chgData name="Eliane Figueira Heidemann" userId="bff0c74ef14c7135" providerId="LiveId" clId="{C0F82C2C-4BF3-4E0D-A923-81522E801CE4}" dt="2022-01-14T20:37:53.699" v="12269" actId="478"/>
          <ac:spMkLst>
            <pc:docMk/>
            <pc:sldMk cId="15818655" sldId="373"/>
            <ac:spMk id="5" creationId="{787F50E1-E031-4B31-A1D0-D4E343DAC778}"/>
          </ac:spMkLst>
        </pc:spChg>
        <pc:spChg chg="del">
          <ac:chgData name="Eliane Figueira Heidemann" userId="bff0c74ef14c7135" providerId="LiveId" clId="{C0F82C2C-4BF3-4E0D-A923-81522E801CE4}" dt="2022-01-14T20:37:53.699" v="12269" actId="478"/>
          <ac:spMkLst>
            <pc:docMk/>
            <pc:sldMk cId="15818655" sldId="373"/>
            <ac:spMk id="6" creationId="{D31C8217-31D2-4BEC-9F7C-E241512B9553}"/>
          </ac:spMkLst>
        </pc:spChg>
        <pc:spChg chg="del">
          <ac:chgData name="Eliane Figueira Heidemann" userId="bff0c74ef14c7135" providerId="LiveId" clId="{C0F82C2C-4BF3-4E0D-A923-81522E801CE4}" dt="2022-01-14T20:37:53.699" v="12269" actId="478"/>
          <ac:spMkLst>
            <pc:docMk/>
            <pc:sldMk cId="15818655" sldId="373"/>
            <ac:spMk id="7" creationId="{970C8F2C-A5FE-42BC-AD13-CBC29B972CBC}"/>
          </ac:spMkLst>
        </pc:spChg>
        <pc:spChg chg="mod">
          <ac:chgData name="Eliane Figueira Heidemann" userId="bff0c74ef14c7135" providerId="LiveId" clId="{C0F82C2C-4BF3-4E0D-A923-81522E801CE4}" dt="2022-01-15T00:35:06.453" v="22496" actId="14100"/>
          <ac:spMkLst>
            <pc:docMk/>
            <pc:sldMk cId="15818655" sldId="373"/>
            <ac:spMk id="8" creationId="{6EF2AA47-F524-489E-B30D-7F536C6E9DC2}"/>
          </ac:spMkLst>
        </pc:spChg>
        <pc:spChg chg="add del mod">
          <ac:chgData name="Eliane Figueira Heidemann" userId="bff0c74ef14c7135" providerId="LiveId" clId="{C0F82C2C-4BF3-4E0D-A923-81522E801CE4}" dt="2022-01-14T20:37:49.783" v="12268" actId="478"/>
          <ac:spMkLst>
            <pc:docMk/>
            <pc:sldMk cId="15818655" sldId="373"/>
            <ac:spMk id="9" creationId="{8AA36EDD-5C62-4ECF-85C2-2EB57F7D6F9D}"/>
          </ac:spMkLst>
        </pc:spChg>
        <pc:spChg chg="add mod">
          <ac:chgData name="Eliane Figueira Heidemann" userId="bff0c74ef14c7135" providerId="LiveId" clId="{C0F82C2C-4BF3-4E0D-A923-81522E801CE4}" dt="2022-01-14T20:37:59.875" v="12270"/>
          <ac:spMkLst>
            <pc:docMk/>
            <pc:sldMk cId="15818655" sldId="373"/>
            <ac:spMk id="10" creationId="{C0E09145-923A-4569-8E9E-8E689124D1E8}"/>
          </ac:spMkLst>
        </pc:spChg>
        <pc:spChg chg="add mod">
          <ac:chgData name="Eliane Figueira Heidemann" userId="bff0c74ef14c7135" providerId="LiveId" clId="{C0F82C2C-4BF3-4E0D-A923-81522E801CE4}" dt="2022-01-18T14:29:10.045" v="22726" actId="207"/>
          <ac:spMkLst>
            <pc:docMk/>
            <pc:sldMk cId="15818655" sldId="373"/>
            <ac:spMk id="11" creationId="{9FA0AF75-CCF2-48D2-8C21-5AE03226E28E}"/>
          </ac:spMkLst>
        </pc:spChg>
        <pc:spChg chg="add mod">
          <ac:chgData name="Eliane Figueira Heidemann" userId="bff0c74ef14c7135" providerId="LiveId" clId="{C0F82C2C-4BF3-4E0D-A923-81522E801CE4}" dt="2022-01-14T20:45:27.037" v="13307" actId="1076"/>
          <ac:spMkLst>
            <pc:docMk/>
            <pc:sldMk cId="15818655" sldId="373"/>
            <ac:spMk id="12" creationId="{4A11634F-9FA0-470A-B25C-1372C96C8FE5}"/>
          </ac:spMkLst>
        </pc:spChg>
        <pc:spChg chg="add mod">
          <ac:chgData name="Eliane Figueira Heidemann" userId="bff0c74ef14c7135" providerId="LiveId" clId="{C0F82C2C-4BF3-4E0D-A923-81522E801CE4}" dt="2022-01-14T20:44:08.174" v="13102" actId="1076"/>
          <ac:spMkLst>
            <pc:docMk/>
            <pc:sldMk cId="15818655" sldId="373"/>
            <ac:spMk id="13" creationId="{212A1820-0AD9-4CF7-AEF1-99473286BEE6}"/>
          </ac:spMkLst>
        </pc:spChg>
        <pc:spChg chg="add mod">
          <ac:chgData name="Eliane Figueira Heidemann" userId="bff0c74ef14c7135" providerId="LiveId" clId="{C0F82C2C-4BF3-4E0D-A923-81522E801CE4}" dt="2022-01-14T20:45:23.592" v="13306" actId="1076"/>
          <ac:spMkLst>
            <pc:docMk/>
            <pc:sldMk cId="15818655" sldId="373"/>
            <ac:spMk id="14" creationId="{BC0BBA21-AF03-4EF3-8CF5-2ED596949927}"/>
          </ac:spMkLst>
        </pc:spChg>
        <pc:spChg chg="add mod">
          <ac:chgData name="Eliane Figueira Heidemann" userId="bff0c74ef14c7135" providerId="LiveId" clId="{C0F82C2C-4BF3-4E0D-A923-81522E801CE4}" dt="2022-01-14T20:40:17.468" v="12732" actId="20577"/>
          <ac:spMkLst>
            <pc:docMk/>
            <pc:sldMk cId="15818655" sldId="373"/>
            <ac:spMk id="15" creationId="{C2726EE0-E79A-4191-BF5F-CD6BCA709266}"/>
          </ac:spMkLst>
        </pc:spChg>
        <pc:spChg chg="add mod">
          <ac:chgData name="Eliane Figueira Heidemann" userId="bff0c74ef14c7135" providerId="LiveId" clId="{C0F82C2C-4BF3-4E0D-A923-81522E801CE4}" dt="2022-01-14T20:41:24.653" v="13001" actId="20577"/>
          <ac:spMkLst>
            <pc:docMk/>
            <pc:sldMk cId="15818655" sldId="373"/>
            <ac:spMk id="16" creationId="{F3876DDD-9323-4C02-B7B8-065E7C968305}"/>
          </ac:spMkLst>
        </pc:spChg>
        <pc:spChg chg="add mod">
          <ac:chgData name="Eliane Figueira Heidemann" userId="bff0c74ef14c7135" providerId="LiveId" clId="{C0F82C2C-4BF3-4E0D-A923-81522E801CE4}" dt="2022-01-18T16:20:52.020" v="22841" actId="20577"/>
          <ac:spMkLst>
            <pc:docMk/>
            <pc:sldMk cId="15818655" sldId="373"/>
            <ac:spMk id="17" creationId="{7BEC6A28-F1AF-4FDF-BED1-C9F0CA0EDD4D}"/>
          </ac:spMkLst>
        </pc:spChg>
      </pc:sldChg>
      <pc:sldChg chg="addSp delSp modSp add mod ord">
        <pc:chgData name="Eliane Figueira Heidemann" userId="bff0c74ef14c7135" providerId="LiveId" clId="{C0F82C2C-4BF3-4E0D-A923-81522E801CE4}" dt="2022-01-18T16:21:10.559" v="22848" actId="20577"/>
        <pc:sldMkLst>
          <pc:docMk/>
          <pc:sldMk cId="3437917087" sldId="374"/>
        </pc:sldMkLst>
        <pc:spChg chg="del mod">
          <ac:chgData name="Eliane Figueira Heidemann" userId="bff0c74ef14c7135" providerId="LiveId" clId="{C0F82C2C-4BF3-4E0D-A923-81522E801CE4}" dt="2022-01-14T23:10:07.829" v="14804" actId="478"/>
          <ac:spMkLst>
            <pc:docMk/>
            <pc:sldMk cId="3437917087" sldId="374"/>
            <ac:spMk id="2" creationId="{737728DC-195E-4A4E-AEBA-5E0D1DB03B76}"/>
          </ac:spMkLst>
        </pc:spChg>
        <pc:spChg chg="del">
          <ac:chgData name="Eliane Figueira Heidemann" userId="bff0c74ef14c7135" providerId="LiveId" clId="{C0F82C2C-4BF3-4E0D-A923-81522E801CE4}" dt="2022-01-14T23:10:12.198" v="14806" actId="478"/>
          <ac:spMkLst>
            <pc:docMk/>
            <pc:sldMk cId="3437917087" sldId="374"/>
            <ac:spMk id="5" creationId="{787F50E1-E031-4B31-A1D0-D4E343DAC778}"/>
          </ac:spMkLst>
        </pc:spChg>
        <pc:spChg chg="del">
          <ac:chgData name="Eliane Figueira Heidemann" userId="bff0c74ef14c7135" providerId="LiveId" clId="{C0F82C2C-4BF3-4E0D-A923-81522E801CE4}" dt="2022-01-14T23:10:12.198" v="14806" actId="478"/>
          <ac:spMkLst>
            <pc:docMk/>
            <pc:sldMk cId="3437917087" sldId="374"/>
            <ac:spMk id="6" creationId="{D31C8217-31D2-4BEC-9F7C-E241512B9553}"/>
          </ac:spMkLst>
        </pc:spChg>
        <pc:spChg chg="del">
          <ac:chgData name="Eliane Figueira Heidemann" userId="bff0c74ef14c7135" providerId="LiveId" clId="{C0F82C2C-4BF3-4E0D-A923-81522E801CE4}" dt="2022-01-14T23:10:12.198" v="14806" actId="478"/>
          <ac:spMkLst>
            <pc:docMk/>
            <pc:sldMk cId="3437917087" sldId="374"/>
            <ac:spMk id="7" creationId="{970C8F2C-A5FE-42BC-AD13-CBC29B972CBC}"/>
          </ac:spMkLst>
        </pc:spChg>
        <pc:spChg chg="mod">
          <ac:chgData name="Eliane Figueira Heidemann" userId="bff0c74ef14c7135" providerId="LiveId" clId="{C0F82C2C-4BF3-4E0D-A923-81522E801CE4}" dt="2022-01-14T20:55:32.369" v="14120" actId="27636"/>
          <ac:spMkLst>
            <pc:docMk/>
            <pc:sldMk cId="3437917087" sldId="374"/>
            <ac:spMk id="8" creationId="{6EF2AA47-F524-489E-B30D-7F536C6E9DC2}"/>
          </ac:spMkLst>
        </pc:spChg>
        <pc:spChg chg="add del mod">
          <ac:chgData name="Eliane Figueira Heidemann" userId="bff0c74ef14c7135" providerId="LiveId" clId="{C0F82C2C-4BF3-4E0D-A923-81522E801CE4}" dt="2022-01-14T23:10:09.084" v="14805" actId="478"/>
          <ac:spMkLst>
            <pc:docMk/>
            <pc:sldMk cId="3437917087" sldId="374"/>
            <ac:spMk id="9" creationId="{BEB5DA90-DFA0-477B-B035-FE16285CB2D6}"/>
          </ac:spMkLst>
        </pc:spChg>
        <pc:spChg chg="add mod">
          <ac:chgData name="Eliane Figueira Heidemann" userId="bff0c74ef14c7135" providerId="LiveId" clId="{C0F82C2C-4BF3-4E0D-A923-81522E801CE4}" dt="2022-01-14T23:10:13.442" v="14807"/>
          <ac:spMkLst>
            <pc:docMk/>
            <pc:sldMk cId="3437917087" sldId="374"/>
            <ac:spMk id="10" creationId="{9880BDE1-5434-45F4-AAB3-767BFFF7F1DA}"/>
          </ac:spMkLst>
        </pc:spChg>
        <pc:spChg chg="add mod">
          <ac:chgData name="Eliane Figueira Heidemann" userId="bff0c74ef14c7135" providerId="LiveId" clId="{C0F82C2C-4BF3-4E0D-A923-81522E801CE4}" dt="2022-01-14T23:14:15.476" v="15594" actId="1076"/>
          <ac:spMkLst>
            <pc:docMk/>
            <pc:sldMk cId="3437917087" sldId="374"/>
            <ac:spMk id="11" creationId="{921A0FB5-324D-4A25-8185-07EB46CE466F}"/>
          </ac:spMkLst>
        </pc:spChg>
        <pc:spChg chg="add mod">
          <ac:chgData name="Eliane Figueira Heidemann" userId="bff0c74ef14c7135" providerId="LiveId" clId="{C0F82C2C-4BF3-4E0D-A923-81522E801CE4}" dt="2022-01-14T23:14:13.110" v="15593" actId="1076"/>
          <ac:spMkLst>
            <pc:docMk/>
            <pc:sldMk cId="3437917087" sldId="374"/>
            <ac:spMk id="12" creationId="{F1E1F2F6-61FD-4EF9-816D-589EA65203E3}"/>
          </ac:spMkLst>
        </pc:spChg>
        <pc:spChg chg="add mod">
          <ac:chgData name="Eliane Figueira Heidemann" userId="bff0c74ef14c7135" providerId="LiveId" clId="{C0F82C2C-4BF3-4E0D-A923-81522E801CE4}" dt="2022-01-14T23:14:10.554" v="15592" actId="1076"/>
          <ac:spMkLst>
            <pc:docMk/>
            <pc:sldMk cId="3437917087" sldId="374"/>
            <ac:spMk id="13" creationId="{AA7FEC26-21F2-48B6-BE69-5C14CD6E0184}"/>
          </ac:spMkLst>
        </pc:spChg>
        <pc:spChg chg="add mod">
          <ac:chgData name="Eliane Figueira Heidemann" userId="bff0c74ef14c7135" providerId="LiveId" clId="{C0F82C2C-4BF3-4E0D-A923-81522E801CE4}" dt="2022-01-14T23:14:08.126" v="15591" actId="1076"/>
          <ac:spMkLst>
            <pc:docMk/>
            <pc:sldMk cId="3437917087" sldId="374"/>
            <ac:spMk id="14" creationId="{F82F5224-7941-4324-9CB4-D3C201FF2691}"/>
          </ac:spMkLst>
        </pc:spChg>
        <pc:spChg chg="add mod">
          <ac:chgData name="Eliane Figueira Heidemann" userId="bff0c74ef14c7135" providerId="LiveId" clId="{C0F82C2C-4BF3-4E0D-A923-81522E801CE4}" dt="2022-01-14T23:12:52.967" v="15325" actId="20577"/>
          <ac:spMkLst>
            <pc:docMk/>
            <pc:sldMk cId="3437917087" sldId="374"/>
            <ac:spMk id="15" creationId="{9074F73D-502E-46D4-9DE4-E9430D726A0D}"/>
          </ac:spMkLst>
        </pc:spChg>
        <pc:spChg chg="add mod">
          <ac:chgData name="Eliane Figueira Heidemann" userId="bff0c74ef14c7135" providerId="LiveId" clId="{C0F82C2C-4BF3-4E0D-A923-81522E801CE4}" dt="2022-01-14T23:14:00.818" v="15590" actId="20577"/>
          <ac:spMkLst>
            <pc:docMk/>
            <pc:sldMk cId="3437917087" sldId="374"/>
            <ac:spMk id="16" creationId="{8E1CEB46-8D35-447A-80AD-7FBBF51E9D7B}"/>
          </ac:spMkLst>
        </pc:spChg>
        <pc:spChg chg="add mod">
          <ac:chgData name="Eliane Figueira Heidemann" userId="bff0c74ef14c7135" providerId="LiveId" clId="{C0F82C2C-4BF3-4E0D-A923-81522E801CE4}" dt="2022-01-18T16:21:10.559" v="22848" actId="20577"/>
          <ac:spMkLst>
            <pc:docMk/>
            <pc:sldMk cId="3437917087" sldId="374"/>
            <ac:spMk id="17" creationId="{DDFA396D-A7A2-41B6-9019-AA423555D4DD}"/>
          </ac:spMkLst>
        </pc:spChg>
      </pc:sldChg>
      <pc:sldChg chg="addSp delSp modSp add mod">
        <pc:chgData name="Eliane Figueira Heidemann" userId="bff0c74ef14c7135" providerId="LiveId" clId="{C0F82C2C-4BF3-4E0D-A923-81522E801CE4}" dt="2022-01-18T16:21:32.940" v="22856" actId="20577"/>
        <pc:sldMkLst>
          <pc:docMk/>
          <pc:sldMk cId="910093377" sldId="375"/>
        </pc:sldMkLst>
        <pc:spChg chg="del mod">
          <ac:chgData name="Eliane Figueira Heidemann" userId="bff0c74ef14c7135" providerId="LiveId" clId="{C0F82C2C-4BF3-4E0D-A923-81522E801CE4}" dt="2022-01-14T23:31:41.084" v="17243" actId="478"/>
          <ac:spMkLst>
            <pc:docMk/>
            <pc:sldMk cId="910093377" sldId="375"/>
            <ac:spMk id="2" creationId="{737728DC-195E-4A4E-AEBA-5E0D1DB03B76}"/>
          </ac:spMkLst>
        </pc:spChg>
        <pc:spChg chg="del">
          <ac:chgData name="Eliane Figueira Heidemann" userId="bff0c74ef14c7135" providerId="LiveId" clId="{C0F82C2C-4BF3-4E0D-A923-81522E801CE4}" dt="2022-01-14T23:31:41.084" v="17243" actId="478"/>
          <ac:spMkLst>
            <pc:docMk/>
            <pc:sldMk cId="910093377" sldId="375"/>
            <ac:spMk id="5" creationId="{787F50E1-E031-4B31-A1D0-D4E343DAC778}"/>
          </ac:spMkLst>
        </pc:spChg>
        <pc:spChg chg="del">
          <ac:chgData name="Eliane Figueira Heidemann" userId="bff0c74ef14c7135" providerId="LiveId" clId="{C0F82C2C-4BF3-4E0D-A923-81522E801CE4}" dt="2022-01-14T23:31:41.084" v="17243" actId="478"/>
          <ac:spMkLst>
            <pc:docMk/>
            <pc:sldMk cId="910093377" sldId="375"/>
            <ac:spMk id="6" creationId="{D31C8217-31D2-4BEC-9F7C-E241512B9553}"/>
          </ac:spMkLst>
        </pc:spChg>
        <pc:spChg chg="del">
          <ac:chgData name="Eliane Figueira Heidemann" userId="bff0c74ef14c7135" providerId="LiveId" clId="{C0F82C2C-4BF3-4E0D-A923-81522E801CE4}" dt="2022-01-14T23:31:41.084" v="17243" actId="478"/>
          <ac:spMkLst>
            <pc:docMk/>
            <pc:sldMk cId="910093377" sldId="375"/>
            <ac:spMk id="7" creationId="{970C8F2C-A5FE-42BC-AD13-CBC29B972CBC}"/>
          </ac:spMkLst>
        </pc:spChg>
        <pc:spChg chg="mod">
          <ac:chgData name="Eliane Figueira Heidemann" userId="bff0c74ef14c7135" providerId="LiveId" clId="{C0F82C2C-4BF3-4E0D-A923-81522E801CE4}" dt="2022-01-14T23:33:24.325" v="17460" actId="20577"/>
          <ac:spMkLst>
            <pc:docMk/>
            <pc:sldMk cId="910093377" sldId="375"/>
            <ac:spMk id="8" creationId="{6EF2AA47-F524-489E-B30D-7F536C6E9DC2}"/>
          </ac:spMkLst>
        </pc:spChg>
        <pc:spChg chg="add del mod">
          <ac:chgData name="Eliane Figueira Heidemann" userId="bff0c74ef14c7135" providerId="LiveId" clId="{C0F82C2C-4BF3-4E0D-A923-81522E801CE4}" dt="2022-01-14T23:31:46.178" v="17244" actId="478"/>
          <ac:spMkLst>
            <pc:docMk/>
            <pc:sldMk cId="910093377" sldId="375"/>
            <ac:spMk id="9" creationId="{3E974274-979A-40BB-8249-81E08618C437}"/>
          </ac:spMkLst>
        </pc:spChg>
        <pc:spChg chg="add del mod">
          <ac:chgData name="Eliane Figueira Heidemann" userId="bff0c74ef14c7135" providerId="LiveId" clId="{C0F82C2C-4BF3-4E0D-A923-81522E801CE4}" dt="2022-01-14T23:35:31.416" v="17892" actId="478"/>
          <ac:spMkLst>
            <pc:docMk/>
            <pc:sldMk cId="910093377" sldId="375"/>
            <ac:spMk id="10" creationId="{43A5F506-4C40-432C-8F8F-C53B7178FC87}"/>
          </ac:spMkLst>
        </pc:spChg>
        <pc:spChg chg="add mod">
          <ac:chgData name="Eliane Figueira Heidemann" userId="bff0c74ef14c7135" providerId="LiveId" clId="{C0F82C2C-4BF3-4E0D-A923-81522E801CE4}" dt="2022-01-14T23:35:48.340" v="17897" actId="1076"/>
          <ac:spMkLst>
            <pc:docMk/>
            <pc:sldMk cId="910093377" sldId="375"/>
            <ac:spMk id="11" creationId="{C8746987-BD5E-46C8-A874-B54798557879}"/>
          </ac:spMkLst>
        </pc:spChg>
        <pc:spChg chg="add mod">
          <ac:chgData name="Eliane Figueira Heidemann" userId="bff0c74ef14c7135" providerId="LiveId" clId="{C0F82C2C-4BF3-4E0D-A923-81522E801CE4}" dt="2022-01-14T23:35:42.628" v="17895" actId="1076"/>
          <ac:spMkLst>
            <pc:docMk/>
            <pc:sldMk cId="910093377" sldId="375"/>
            <ac:spMk id="12" creationId="{E0F4AF19-0887-4B86-9B9C-A8E44090E222}"/>
          </ac:spMkLst>
        </pc:spChg>
        <pc:spChg chg="add mod">
          <ac:chgData name="Eliane Figueira Heidemann" userId="bff0c74ef14c7135" providerId="LiveId" clId="{C0F82C2C-4BF3-4E0D-A923-81522E801CE4}" dt="2022-01-14T23:35:39.579" v="17894" actId="1076"/>
          <ac:spMkLst>
            <pc:docMk/>
            <pc:sldMk cId="910093377" sldId="375"/>
            <ac:spMk id="13" creationId="{06420E5A-73CC-4D18-8DD3-271585C78D87}"/>
          </ac:spMkLst>
        </pc:spChg>
        <pc:spChg chg="add del mod">
          <ac:chgData name="Eliane Figueira Heidemann" userId="bff0c74ef14c7135" providerId="LiveId" clId="{C0F82C2C-4BF3-4E0D-A923-81522E801CE4}" dt="2022-01-14T23:35:18.500" v="17890" actId="478"/>
          <ac:spMkLst>
            <pc:docMk/>
            <pc:sldMk cId="910093377" sldId="375"/>
            <ac:spMk id="14" creationId="{E6AD9D27-3589-4E0C-AC60-E6EBB0307908}"/>
          </ac:spMkLst>
        </pc:spChg>
        <pc:spChg chg="add del mod">
          <ac:chgData name="Eliane Figueira Heidemann" userId="bff0c74ef14c7135" providerId="LiveId" clId="{C0F82C2C-4BF3-4E0D-A923-81522E801CE4}" dt="2022-01-14T23:35:31.416" v="17892" actId="478"/>
          <ac:spMkLst>
            <pc:docMk/>
            <pc:sldMk cId="910093377" sldId="375"/>
            <ac:spMk id="15" creationId="{18BAC5CE-1ADD-4516-9419-DAA54C7AA0FE}"/>
          </ac:spMkLst>
        </pc:spChg>
        <pc:spChg chg="add del mod">
          <ac:chgData name="Eliane Figueira Heidemann" userId="bff0c74ef14c7135" providerId="LiveId" clId="{C0F82C2C-4BF3-4E0D-A923-81522E801CE4}" dt="2022-01-14T23:35:31.416" v="17892" actId="478"/>
          <ac:spMkLst>
            <pc:docMk/>
            <pc:sldMk cId="910093377" sldId="375"/>
            <ac:spMk id="16" creationId="{9BC3688E-59E8-4808-9EF4-8F09CCDB700D}"/>
          </ac:spMkLst>
        </pc:spChg>
        <pc:spChg chg="add mod">
          <ac:chgData name="Eliane Figueira Heidemann" userId="bff0c74ef14c7135" providerId="LiveId" clId="{C0F82C2C-4BF3-4E0D-A923-81522E801CE4}" dt="2022-01-18T16:21:32.940" v="22856" actId="20577"/>
          <ac:spMkLst>
            <pc:docMk/>
            <pc:sldMk cId="910093377" sldId="375"/>
            <ac:spMk id="17" creationId="{39E07F1B-C649-44E5-AB50-7F4CA0ACBF2D}"/>
          </ac:spMkLst>
        </pc:spChg>
      </pc:sldChg>
      <pc:sldChg chg="addSp delSp modSp add mod ord">
        <pc:chgData name="Eliane Figueira Heidemann" userId="bff0c74ef14c7135" providerId="LiveId" clId="{C0F82C2C-4BF3-4E0D-A923-81522E801CE4}" dt="2022-01-18T16:21:36.731" v="22858" actId="20577"/>
        <pc:sldMkLst>
          <pc:docMk/>
          <pc:sldMk cId="2870385665" sldId="376"/>
        </pc:sldMkLst>
        <pc:spChg chg="del">
          <ac:chgData name="Eliane Figueira Heidemann" userId="bff0c74ef14c7135" providerId="LiveId" clId="{C0F82C2C-4BF3-4E0D-A923-81522E801CE4}" dt="2022-01-14T23:36:11.080" v="17898" actId="478"/>
          <ac:spMkLst>
            <pc:docMk/>
            <pc:sldMk cId="2870385665" sldId="376"/>
            <ac:spMk id="2" creationId="{737728DC-195E-4A4E-AEBA-5E0D1DB03B76}"/>
          </ac:spMkLst>
        </pc:spChg>
        <pc:spChg chg="del">
          <ac:chgData name="Eliane Figueira Heidemann" userId="bff0c74ef14c7135" providerId="LiveId" clId="{C0F82C2C-4BF3-4E0D-A923-81522E801CE4}" dt="2022-01-14T23:36:11.080" v="17898" actId="478"/>
          <ac:spMkLst>
            <pc:docMk/>
            <pc:sldMk cId="2870385665" sldId="376"/>
            <ac:spMk id="5" creationId="{787F50E1-E031-4B31-A1D0-D4E343DAC778}"/>
          </ac:spMkLst>
        </pc:spChg>
        <pc:spChg chg="del">
          <ac:chgData name="Eliane Figueira Heidemann" userId="bff0c74ef14c7135" providerId="LiveId" clId="{C0F82C2C-4BF3-4E0D-A923-81522E801CE4}" dt="2022-01-14T23:36:11.080" v="17898" actId="478"/>
          <ac:spMkLst>
            <pc:docMk/>
            <pc:sldMk cId="2870385665" sldId="376"/>
            <ac:spMk id="6" creationId="{D31C8217-31D2-4BEC-9F7C-E241512B9553}"/>
          </ac:spMkLst>
        </pc:spChg>
        <pc:spChg chg="del">
          <ac:chgData name="Eliane Figueira Heidemann" userId="bff0c74ef14c7135" providerId="LiveId" clId="{C0F82C2C-4BF3-4E0D-A923-81522E801CE4}" dt="2022-01-14T23:36:11.080" v="17898" actId="478"/>
          <ac:spMkLst>
            <pc:docMk/>
            <pc:sldMk cId="2870385665" sldId="376"/>
            <ac:spMk id="7" creationId="{970C8F2C-A5FE-42BC-AD13-CBC29B972CBC}"/>
          </ac:spMkLst>
        </pc:spChg>
        <pc:spChg chg="mod">
          <ac:chgData name="Eliane Figueira Heidemann" userId="bff0c74ef14c7135" providerId="LiveId" clId="{C0F82C2C-4BF3-4E0D-A923-81522E801CE4}" dt="2022-01-14T23:36:48.252" v="17901" actId="14100"/>
          <ac:spMkLst>
            <pc:docMk/>
            <pc:sldMk cId="2870385665" sldId="376"/>
            <ac:spMk id="8" creationId="{6EF2AA47-F524-489E-B30D-7F536C6E9DC2}"/>
          </ac:spMkLst>
        </pc:spChg>
        <pc:spChg chg="add del mod">
          <ac:chgData name="Eliane Figueira Heidemann" userId="bff0c74ef14c7135" providerId="LiveId" clId="{C0F82C2C-4BF3-4E0D-A923-81522E801CE4}" dt="2022-01-14T23:36:14.193" v="17899" actId="478"/>
          <ac:spMkLst>
            <pc:docMk/>
            <pc:sldMk cId="2870385665" sldId="376"/>
            <ac:spMk id="9" creationId="{C606BBDA-FC31-4543-BC95-EB9831E4F8DC}"/>
          </ac:spMkLst>
        </pc:spChg>
        <pc:spChg chg="add mod">
          <ac:chgData name="Eliane Figueira Heidemann" userId="bff0c74ef14c7135" providerId="LiveId" clId="{C0F82C2C-4BF3-4E0D-A923-81522E801CE4}" dt="2022-01-14T23:36:42.523" v="17900"/>
          <ac:spMkLst>
            <pc:docMk/>
            <pc:sldMk cId="2870385665" sldId="376"/>
            <ac:spMk id="10" creationId="{FEFA6AB9-31AE-4498-BA16-801B3D71B067}"/>
          </ac:spMkLst>
        </pc:spChg>
        <pc:spChg chg="add mod">
          <ac:chgData name="Eliane Figueira Heidemann" userId="bff0c74ef14c7135" providerId="LiveId" clId="{C0F82C2C-4BF3-4E0D-A923-81522E801CE4}" dt="2022-01-14T23:39:22.278" v="18461" actId="1076"/>
          <ac:spMkLst>
            <pc:docMk/>
            <pc:sldMk cId="2870385665" sldId="376"/>
            <ac:spMk id="11" creationId="{04E8664F-871C-4D2E-8166-35CFDCF4D2A6}"/>
          </ac:spMkLst>
        </pc:spChg>
        <pc:spChg chg="add mod">
          <ac:chgData name="Eliane Figueira Heidemann" userId="bff0c74ef14c7135" providerId="LiveId" clId="{C0F82C2C-4BF3-4E0D-A923-81522E801CE4}" dt="2022-01-14T23:39:24.929" v="18462" actId="1076"/>
          <ac:spMkLst>
            <pc:docMk/>
            <pc:sldMk cId="2870385665" sldId="376"/>
            <ac:spMk id="12" creationId="{B3C57F59-ACA1-41D5-AB6F-B14342BAD128}"/>
          </ac:spMkLst>
        </pc:spChg>
        <pc:spChg chg="add del mod">
          <ac:chgData name="Eliane Figueira Heidemann" userId="bff0c74ef14c7135" providerId="LiveId" clId="{C0F82C2C-4BF3-4E0D-A923-81522E801CE4}" dt="2022-01-14T23:39:18.875" v="18460" actId="478"/>
          <ac:spMkLst>
            <pc:docMk/>
            <pc:sldMk cId="2870385665" sldId="376"/>
            <ac:spMk id="13" creationId="{F9EC74B4-9803-4D70-A30C-F45669F0D72E}"/>
          </ac:spMkLst>
        </pc:spChg>
        <pc:spChg chg="add mod">
          <ac:chgData name="Eliane Figueira Heidemann" userId="bff0c74ef14c7135" providerId="LiveId" clId="{C0F82C2C-4BF3-4E0D-A923-81522E801CE4}" dt="2022-01-14T23:40:48.936" v="18529" actId="1076"/>
          <ac:spMkLst>
            <pc:docMk/>
            <pc:sldMk cId="2870385665" sldId="376"/>
            <ac:spMk id="14" creationId="{B2672686-649A-457C-82BD-594B82172023}"/>
          </ac:spMkLst>
        </pc:spChg>
        <pc:spChg chg="add mod">
          <ac:chgData name="Eliane Figueira Heidemann" userId="bff0c74ef14c7135" providerId="LiveId" clId="{C0F82C2C-4BF3-4E0D-A923-81522E801CE4}" dt="2022-01-14T23:42:23.852" v="18715" actId="20577"/>
          <ac:spMkLst>
            <pc:docMk/>
            <pc:sldMk cId="2870385665" sldId="376"/>
            <ac:spMk id="15" creationId="{1182347D-789C-4422-BE75-E95C5E66C5EA}"/>
          </ac:spMkLst>
        </pc:spChg>
        <pc:spChg chg="add mod">
          <ac:chgData name="Eliane Figueira Heidemann" userId="bff0c74ef14c7135" providerId="LiveId" clId="{C0F82C2C-4BF3-4E0D-A923-81522E801CE4}" dt="2022-01-18T16:21:36.731" v="22858" actId="20577"/>
          <ac:spMkLst>
            <pc:docMk/>
            <pc:sldMk cId="2870385665" sldId="376"/>
            <ac:spMk id="16" creationId="{D50BD4D0-1FD0-4E2F-B1EE-319D3D9DF955}"/>
          </ac:spMkLst>
        </pc:spChg>
      </pc:sldChg>
      <pc:sldChg chg="addSp delSp modSp add mod">
        <pc:chgData name="Eliane Figueira Heidemann" userId="bff0c74ef14c7135" providerId="LiveId" clId="{C0F82C2C-4BF3-4E0D-A923-81522E801CE4}" dt="2022-01-18T16:21:46.276" v="22864" actId="20577"/>
        <pc:sldMkLst>
          <pc:docMk/>
          <pc:sldMk cId="3679028971" sldId="377"/>
        </pc:sldMkLst>
        <pc:spChg chg="del mod">
          <ac:chgData name="Eliane Figueira Heidemann" userId="bff0c74ef14c7135" providerId="LiveId" clId="{C0F82C2C-4BF3-4E0D-A923-81522E801CE4}" dt="2022-01-14T23:50:01.516" v="19721" actId="478"/>
          <ac:spMkLst>
            <pc:docMk/>
            <pc:sldMk cId="3679028971" sldId="377"/>
            <ac:spMk id="2" creationId="{737728DC-195E-4A4E-AEBA-5E0D1DB03B76}"/>
          </ac:spMkLst>
        </pc:spChg>
        <pc:spChg chg="del">
          <ac:chgData name="Eliane Figueira Heidemann" userId="bff0c74ef14c7135" providerId="LiveId" clId="{C0F82C2C-4BF3-4E0D-A923-81522E801CE4}" dt="2022-01-14T23:50:01.516" v="19721" actId="478"/>
          <ac:spMkLst>
            <pc:docMk/>
            <pc:sldMk cId="3679028971" sldId="377"/>
            <ac:spMk id="5" creationId="{787F50E1-E031-4B31-A1D0-D4E343DAC778}"/>
          </ac:spMkLst>
        </pc:spChg>
        <pc:spChg chg="del">
          <ac:chgData name="Eliane Figueira Heidemann" userId="bff0c74ef14c7135" providerId="LiveId" clId="{C0F82C2C-4BF3-4E0D-A923-81522E801CE4}" dt="2022-01-14T23:50:01.516" v="19721" actId="478"/>
          <ac:spMkLst>
            <pc:docMk/>
            <pc:sldMk cId="3679028971" sldId="377"/>
            <ac:spMk id="6" creationId="{D31C8217-31D2-4BEC-9F7C-E241512B9553}"/>
          </ac:spMkLst>
        </pc:spChg>
        <pc:spChg chg="del">
          <ac:chgData name="Eliane Figueira Heidemann" userId="bff0c74ef14c7135" providerId="LiveId" clId="{C0F82C2C-4BF3-4E0D-A923-81522E801CE4}" dt="2022-01-14T23:50:01.516" v="19721" actId="478"/>
          <ac:spMkLst>
            <pc:docMk/>
            <pc:sldMk cId="3679028971" sldId="377"/>
            <ac:spMk id="7" creationId="{970C8F2C-A5FE-42BC-AD13-CBC29B972CBC}"/>
          </ac:spMkLst>
        </pc:spChg>
        <pc:spChg chg="mod">
          <ac:chgData name="Eliane Figueira Heidemann" userId="bff0c74ef14c7135" providerId="LiveId" clId="{C0F82C2C-4BF3-4E0D-A923-81522E801CE4}" dt="2022-01-14T23:50:08.950" v="19724" actId="14100"/>
          <ac:spMkLst>
            <pc:docMk/>
            <pc:sldMk cId="3679028971" sldId="377"/>
            <ac:spMk id="8" creationId="{6EF2AA47-F524-489E-B30D-7F536C6E9DC2}"/>
          </ac:spMkLst>
        </pc:spChg>
        <pc:spChg chg="add del mod">
          <ac:chgData name="Eliane Figueira Heidemann" userId="bff0c74ef14c7135" providerId="LiveId" clId="{C0F82C2C-4BF3-4E0D-A923-81522E801CE4}" dt="2022-01-14T23:50:04.656" v="19722" actId="478"/>
          <ac:spMkLst>
            <pc:docMk/>
            <pc:sldMk cId="3679028971" sldId="377"/>
            <ac:spMk id="9" creationId="{CCA0CEB3-B705-4C25-8DEA-9FD5EF738B7D}"/>
          </ac:spMkLst>
        </pc:spChg>
        <pc:spChg chg="add mod">
          <ac:chgData name="Eliane Figueira Heidemann" userId="bff0c74ef14c7135" providerId="LiveId" clId="{C0F82C2C-4BF3-4E0D-A923-81522E801CE4}" dt="2022-01-14T23:50:05.072" v="19723"/>
          <ac:spMkLst>
            <pc:docMk/>
            <pc:sldMk cId="3679028971" sldId="377"/>
            <ac:spMk id="10" creationId="{F0119ADB-D49B-470B-BDAD-91AFF45001A8}"/>
          </ac:spMkLst>
        </pc:spChg>
        <pc:spChg chg="add mod">
          <ac:chgData name="Eliane Figueira Heidemann" userId="bff0c74ef14c7135" providerId="LiveId" clId="{C0F82C2C-4BF3-4E0D-A923-81522E801CE4}" dt="2022-01-18T14:54:28.989" v="22763" actId="20577"/>
          <ac:spMkLst>
            <pc:docMk/>
            <pc:sldMk cId="3679028971" sldId="377"/>
            <ac:spMk id="11" creationId="{A268B04B-51CE-4631-9B0A-3774DEAA5D5A}"/>
          </ac:spMkLst>
        </pc:spChg>
        <pc:spChg chg="add mod">
          <ac:chgData name="Eliane Figueira Heidemann" userId="bff0c74ef14c7135" providerId="LiveId" clId="{C0F82C2C-4BF3-4E0D-A923-81522E801CE4}" dt="2022-01-18T14:54:00.829" v="22751" actId="14100"/>
          <ac:spMkLst>
            <pc:docMk/>
            <pc:sldMk cId="3679028971" sldId="377"/>
            <ac:spMk id="12" creationId="{02BC88FE-08B2-4EC7-8508-0F2C7D55B4A1}"/>
          </ac:spMkLst>
        </pc:spChg>
        <pc:spChg chg="add mod">
          <ac:chgData name="Eliane Figueira Heidemann" userId="bff0c74ef14c7135" providerId="LiveId" clId="{C0F82C2C-4BF3-4E0D-A923-81522E801CE4}" dt="2022-01-14T23:57:44.334" v="20579" actId="14100"/>
          <ac:spMkLst>
            <pc:docMk/>
            <pc:sldMk cId="3679028971" sldId="377"/>
            <ac:spMk id="13" creationId="{3992EE46-C7FB-468D-B87E-A8C89DA6866B}"/>
          </ac:spMkLst>
        </pc:spChg>
        <pc:spChg chg="add mod">
          <ac:chgData name="Eliane Figueira Heidemann" userId="bff0c74ef14c7135" providerId="LiveId" clId="{C0F82C2C-4BF3-4E0D-A923-81522E801CE4}" dt="2022-01-14T23:57:41.662" v="20578" actId="14100"/>
          <ac:spMkLst>
            <pc:docMk/>
            <pc:sldMk cId="3679028971" sldId="377"/>
            <ac:spMk id="14" creationId="{87F75A9E-E91C-4D07-B3C0-680A95FDD7E9}"/>
          </ac:spMkLst>
        </pc:spChg>
        <pc:spChg chg="add del mod">
          <ac:chgData name="Eliane Figueira Heidemann" userId="bff0c74ef14c7135" providerId="LiveId" clId="{C0F82C2C-4BF3-4E0D-A923-81522E801CE4}" dt="2022-01-14T23:52:15.363" v="20171" actId="478"/>
          <ac:spMkLst>
            <pc:docMk/>
            <pc:sldMk cId="3679028971" sldId="377"/>
            <ac:spMk id="15" creationId="{3F2B0A81-22A6-47A9-8850-8316A1042F3F}"/>
          </ac:spMkLst>
        </pc:spChg>
        <pc:spChg chg="add mod">
          <ac:chgData name="Eliane Figueira Heidemann" userId="bff0c74ef14c7135" providerId="LiveId" clId="{C0F82C2C-4BF3-4E0D-A923-81522E801CE4}" dt="2022-01-14T23:56:08.469" v="20280" actId="20577"/>
          <ac:spMkLst>
            <pc:docMk/>
            <pc:sldMk cId="3679028971" sldId="377"/>
            <ac:spMk id="16" creationId="{AFB9A99B-9049-4B40-A5E9-1287C7B17F9E}"/>
          </ac:spMkLst>
        </pc:spChg>
        <pc:spChg chg="add mod">
          <ac:chgData name="Eliane Figueira Heidemann" userId="bff0c74ef14c7135" providerId="LiveId" clId="{C0F82C2C-4BF3-4E0D-A923-81522E801CE4}" dt="2022-01-18T16:21:46.276" v="22864" actId="20577"/>
          <ac:spMkLst>
            <pc:docMk/>
            <pc:sldMk cId="3679028971" sldId="377"/>
            <ac:spMk id="17" creationId="{CBA6265A-D670-4318-A94E-CA9E7A9A88DA}"/>
          </ac:spMkLst>
        </pc:spChg>
      </pc:sldChg>
      <pc:sldChg chg="addSp delSp modSp add mod">
        <pc:chgData name="Eliane Figueira Heidemann" userId="bff0c74ef14c7135" providerId="LiveId" clId="{C0F82C2C-4BF3-4E0D-A923-81522E801CE4}" dt="2022-01-18T16:21:42.058" v="22860" actId="6549"/>
        <pc:sldMkLst>
          <pc:docMk/>
          <pc:sldMk cId="342254541" sldId="378"/>
        </pc:sldMkLst>
        <pc:spChg chg="del">
          <ac:chgData name="Eliane Figueira Heidemann" userId="bff0c74ef14c7135" providerId="LiveId" clId="{C0F82C2C-4BF3-4E0D-A923-81522E801CE4}" dt="2022-01-14T23:43:07.114" v="18716" actId="478"/>
          <ac:spMkLst>
            <pc:docMk/>
            <pc:sldMk cId="342254541" sldId="378"/>
            <ac:spMk id="2" creationId="{737728DC-195E-4A4E-AEBA-5E0D1DB03B76}"/>
          </ac:spMkLst>
        </pc:spChg>
        <pc:spChg chg="del">
          <ac:chgData name="Eliane Figueira Heidemann" userId="bff0c74ef14c7135" providerId="LiveId" clId="{C0F82C2C-4BF3-4E0D-A923-81522E801CE4}" dt="2022-01-14T23:43:07.114" v="18716" actId="478"/>
          <ac:spMkLst>
            <pc:docMk/>
            <pc:sldMk cId="342254541" sldId="378"/>
            <ac:spMk id="5" creationId="{787F50E1-E031-4B31-A1D0-D4E343DAC778}"/>
          </ac:spMkLst>
        </pc:spChg>
        <pc:spChg chg="del">
          <ac:chgData name="Eliane Figueira Heidemann" userId="bff0c74ef14c7135" providerId="LiveId" clId="{C0F82C2C-4BF3-4E0D-A923-81522E801CE4}" dt="2022-01-14T23:43:07.114" v="18716" actId="478"/>
          <ac:spMkLst>
            <pc:docMk/>
            <pc:sldMk cId="342254541" sldId="378"/>
            <ac:spMk id="6" creationId="{D31C8217-31D2-4BEC-9F7C-E241512B9553}"/>
          </ac:spMkLst>
        </pc:spChg>
        <pc:spChg chg="del">
          <ac:chgData name="Eliane Figueira Heidemann" userId="bff0c74ef14c7135" providerId="LiveId" clId="{C0F82C2C-4BF3-4E0D-A923-81522E801CE4}" dt="2022-01-14T23:43:07.114" v="18716" actId="478"/>
          <ac:spMkLst>
            <pc:docMk/>
            <pc:sldMk cId="342254541" sldId="378"/>
            <ac:spMk id="7" creationId="{970C8F2C-A5FE-42BC-AD13-CBC29B972CBC}"/>
          </ac:spMkLst>
        </pc:spChg>
        <pc:spChg chg="mod">
          <ac:chgData name="Eliane Figueira Heidemann" userId="bff0c74ef14c7135" providerId="LiveId" clId="{C0F82C2C-4BF3-4E0D-A923-81522E801CE4}" dt="2022-01-14T23:43:16.151" v="18719" actId="14100"/>
          <ac:spMkLst>
            <pc:docMk/>
            <pc:sldMk cId="342254541" sldId="378"/>
            <ac:spMk id="8" creationId="{6EF2AA47-F524-489E-B30D-7F536C6E9DC2}"/>
          </ac:spMkLst>
        </pc:spChg>
        <pc:spChg chg="add del mod">
          <ac:chgData name="Eliane Figueira Heidemann" userId="bff0c74ef14c7135" providerId="LiveId" clId="{C0F82C2C-4BF3-4E0D-A923-81522E801CE4}" dt="2022-01-14T23:43:10.109" v="18717" actId="478"/>
          <ac:spMkLst>
            <pc:docMk/>
            <pc:sldMk cId="342254541" sldId="378"/>
            <ac:spMk id="9" creationId="{90375839-D209-40DB-8B5A-F06414E4CB92}"/>
          </ac:spMkLst>
        </pc:spChg>
        <pc:spChg chg="add mod">
          <ac:chgData name="Eliane Figueira Heidemann" userId="bff0c74ef14c7135" providerId="LiveId" clId="{C0F82C2C-4BF3-4E0D-A923-81522E801CE4}" dt="2022-01-14T23:43:11.589" v="18718"/>
          <ac:spMkLst>
            <pc:docMk/>
            <pc:sldMk cId="342254541" sldId="378"/>
            <ac:spMk id="10" creationId="{A3CFD5D7-7622-470C-A29C-0ED40B28A0E7}"/>
          </ac:spMkLst>
        </pc:spChg>
        <pc:spChg chg="add mod">
          <ac:chgData name="Eliane Figueira Heidemann" userId="bff0c74ef14c7135" providerId="LiveId" clId="{C0F82C2C-4BF3-4E0D-A923-81522E801CE4}" dt="2022-01-18T14:51:31.677" v="22727" actId="1076"/>
          <ac:spMkLst>
            <pc:docMk/>
            <pc:sldMk cId="342254541" sldId="378"/>
            <ac:spMk id="11" creationId="{4E38D72C-74F4-415E-9039-DA82CF61A9C9}"/>
          </ac:spMkLst>
        </pc:spChg>
        <pc:spChg chg="add mod">
          <ac:chgData name="Eliane Figueira Heidemann" userId="bff0c74ef14c7135" providerId="LiveId" clId="{C0F82C2C-4BF3-4E0D-A923-81522E801CE4}" dt="2022-01-14T23:44:08.133" v="18907" actId="20577"/>
          <ac:spMkLst>
            <pc:docMk/>
            <pc:sldMk cId="342254541" sldId="378"/>
            <ac:spMk id="12" creationId="{1F95D171-44FB-4DCA-B94A-F9B5D7B7EC0A}"/>
          </ac:spMkLst>
        </pc:spChg>
        <pc:spChg chg="add mod">
          <ac:chgData name="Eliane Figueira Heidemann" userId="bff0c74ef14c7135" providerId="LiveId" clId="{C0F82C2C-4BF3-4E0D-A923-81522E801CE4}" dt="2022-01-14T23:47:55.311" v="19496" actId="20577"/>
          <ac:spMkLst>
            <pc:docMk/>
            <pc:sldMk cId="342254541" sldId="378"/>
            <ac:spMk id="13" creationId="{5B22A8A0-02DD-4245-87E3-89B4A6DE8349}"/>
          </ac:spMkLst>
        </pc:spChg>
        <pc:spChg chg="add mod">
          <ac:chgData name="Eliane Figueira Heidemann" userId="bff0c74ef14c7135" providerId="LiveId" clId="{C0F82C2C-4BF3-4E0D-A923-81522E801CE4}" dt="2022-01-14T23:49:27.554" v="19720" actId="20577"/>
          <ac:spMkLst>
            <pc:docMk/>
            <pc:sldMk cId="342254541" sldId="378"/>
            <ac:spMk id="14" creationId="{F549BA1E-52FA-4F42-94BD-FD48C02D3492}"/>
          </ac:spMkLst>
        </pc:spChg>
        <pc:spChg chg="add mod">
          <ac:chgData name="Eliane Figueira Heidemann" userId="bff0c74ef14c7135" providerId="LiveId" clId="{C0F82C2C-4BF3-4E0D-A923-81522E801CE4}" dt="2022-01-14T23:46:40.669" v="19363" actId="20577"/>
          <ac:spMkLst>
            <pc:docMk/>
            <pc:sldMk cId="342254541" sldId="378"/>
            <ac:spMk id="15" creationId="{CA59B7F7-4991-46D2-82FA-B2DA7700E356}"/>
          </ac:spMkLst>
        </pc:spChg>
        <pc:spChg chg="add mod">
          <ac:chgData name="Eliane Figueira Heidemann" userId="bff0c74ef14c7135" providerId="LiveId" clId="{C0F82C2C-4BF3-4E0D-A923-81522E801CE4}" dt="2022-01-18T14:51:48.850" v="22728" actId="13926"/>
          <ac:spMkLst>
            <pc:docMk/>
            <pc:sldMk cId="342254541" sldId="378"/>
            <ac:spMk id="16" creationId="{8DBA25C4-73B5-4957-B070-938B857CABA5}"/>
          </ac:spMkLst>
        </pc:spChg>
        <pc:spChg chg="add mod">
          <ac:chgData name="Eliane Figueira Heidemann" userId="bff0c74ef14c7135" providerId="LiveId" clId="{C0F82C2C-4BF3-4E0D-A923-81522E801CE4}" dt="2022-01-18T16:21:42.058" v="22860" actId="6549"/>
          <ac:spMkLst>
            <pc:docMk/>
            <pc:sldMk cId="342254541" sldId="378"/>
            <ac:spMk id="17" creationId="{479D7E04-C574-4BD1-A8C5-57BA39F36325}"/>
          </ac:spMkLst>
        </pc:spChg>
      </pc:sldChg>
      <pc:sldChg chg="addSp delSp modSp add mod ord">
        <pc:chgData name="Eliane Figueira Heidemann" userId="bff0c74ef14c7135" providerId="LiveId" clId="{C0F82C2C-4BF3-4E0D-A923-81522E801CE4}" dt="2022-01-18T16:21:54.144" v="22868" actId="20577"/>
        <pc:sldMkLst>
          <pc:docMk/>
          <pc:sldMk cId="3474535659" sldId="379"/>
        </pc:sldMkLst>
        <pc:spChg chg="del mod">
          <ac:chgData name="Eliane Figueira Heidemann" userId="bff0c74ef14c7135" providerId="LiveId" clId="{C0F82C2C-4BF3-4E0D-A923-81522E801CE4}" dt="2022-01-14T23:58:00.465" v="20580" actId="478"/>
          <ac:spMkLst>
            <pc:docMk/>
            <pc:sldMk cId="3474535659" sldId="379"/>
            <ac:spMk id="2" creationId="{737728DC-195E-4A4E-AEBA-5E0D1DB03B76}"/>
          </ac:spMkLst>
        </pc:spChg>
        <pc:spChg chg="del">
          <ac:chgData name="Eliane Figueira Heidemann" userId="bff0c74ef14c7135" providerId="LiveId" clId="{C0F82C2C-4BF3-4E0D-A923-81522E801CE4}" dt="2022-01-14T23:58:00.465" v="20580" actId="478"/>
          <ac:spMkLst>
            <pc:docMk/>
            <pc:sldMk cId="3474535659" sldId="379"/>
            <ac:spMk id="5" creationId="{787F50E1-E031-4B31-A1D0-D4E343DAC778}"/>
          </ac:spMkLst>
        </pc:spChg>
        <pc:spChg chg="del">
          <ac:chgData name="Eliane Figueira Heidemann" userId="bff0c74ef14c7135" providerId="LiveId" clId="{C0F82C2C-4BF3-4E0D-A923-81522E801CE4}" dt="2022-01-14T23:58:00.465" v="20580" actId="478"/>
          <ac:spMkLst>
            <pc:docMk/>
            <pc:sldMk cId="3474535659" sldId="379"/>
            <ac:spMk id="6" creationId="{D31C8217-31D2-4BEC-9F7C-E241512B9553}"/>
          </ac:spMkLst>
        </pc:spChg>
        <pc:spChg chg="del">
          <ac:chgData name="Eliane Figueira Heidemann" userId="bff0c74ef14c7135" providerId="LiveId" clId="{C0F82C2C-4BF3-4E0D-A923-81522E801CE4}" dt="2022-01-14T23:58:00.465" v="20580" actId="478"/>
          <ac:spMkLst>
            <pc:docMk/>
            <pc:sldMk cId="3474535659" sldId="379"/>
            <ac:spMk id="7" creationId="{970C8F2C-A5FE-42BC-AD13-CBC29B972CBC}"/>
          </ac:spMkLst>
        </pc:spChg>
        <pc:spChg chg="mod">
          <ac:chgData name="Eliane Figueira Heidemann" userId="bff0c74ef14c7135" providerId="LiveId" clId="{C0F82C2C-4BF3-4E0D-A923-81522E801CE4}" dt="2022-01-14T23:58:12.380" v="20585" actId="14100"/>
          <ac:spMkLst>
            <pc:docMk/>
            <pc:sldMk cId="3474535659" sldId="379"/>
            <ac:spMk id="8" creationId="{6EF2AA47-F524-489E-B30D-7F536C6E9DC2}"/>
          </ac:spMkLst>
        </pc:spChg>
        <pc:spChg chg="add del mod">
          <ac:chgData name="Eliane Figueira Heidemann" userId="bff0c74ef14c7135" providerId="LiveId" clId="{C0F82C2C-4BF3-4E0D-A923-81522E801CE4}" dt="2022-01-14T23:58:07.193" v="20583" actId="478"/>
          <ac:spMkLst>
            <pc:docMk/>
            <pc:sldMk cId="3474535659" sldId="379"/>
            <ac:spMk id="9" creationId="{ED7A4D79-3B19-4634-822A-335CBD4469BD}"/>
          </ac:spMkLst>
        </pc:spChg>
        <pc:spChg chg="add del mod">
          <ac:chgData name="Eliane Figueira Heidemann" userId="bff0c74ef14c7135" providerId="LiveId" clId="{C0F82C2C-4BF3-4E0D-A923-81522E801CE4}" dt="2022-01-14T23:58:05.065" v="20582"/>
          <ac:spMkLst>
            <pc:docMk/>
            <pc:sldMk cId="3474535659" sldId="379"/>
            <ac:spMk id="10" creationId="{C95CDBA9-BE0C-451D-BE7F-5AC6258833A9}"/>
          </ac:spMkLst>
        </pc:spChg>
        <pc:spChg chg="add del mod">
          <ac:chgData name="Eliane Figueira Heidemann" userId="bff0c74ef14c7135" providerId="LiveId" clId="{C0F82C2C-4BF3-4E0D-A923-81522E801CE4}" dt="2022-01-14T23:58:05.065" v="20582"/>
          <ac:spMkLst>
            <pc:docMk/>
            <pc:sldMk cId="3474535659" sldId="379"/>
            <ac:spMk id="11" creationId="{9ADF6C03-174B-4B25-9CB8-4530B462F9E5}"/>
          </ac:spMkLst>
        </pc:spChg>
        <pc:spChg chg="add del mod">
          <ac:chgData name="Eliane Figueira Heidemann" userId="bff0c74ef14c7135" providerId="LiveId" clId="{C0F82C2C-4BF3-4E0D-A923-81522E801CE4}" dt="2022-01-14T23:58:05.065" v="20582"/>
          <ac:spMkLst>
            <pc:docMk/>
            <pc:sldMk cId="3474535659" sldId="379"/>
            <ac:spMk id="12" creationId="{306221CE-5558-460D-B488-F538B5DE5203}"/>
          </ac:spMkLst>
        </pc:spChg>
        <pc:spChg chg="add del mod">
          <ac:chgData name="Eliane Figueira Heidemann" userId="bff0c74ef14c7135" providerId="LiveId" clId="{C0F82C2C-4BF3-4E0D-A923-81522E801CE4}" dt="2022-01-14T23:58:05.065" v="20582"/>
          <ac:spMkLst>
            <pc:docMk/>
            <pc:sldMk cId="3474535659" sldId="379"/>
            <ac:spMk id="13" creationId="{CE1797F2-B277-4C21-BA5B-A745667277F6}"/>
          </ac:spMkLst>
        </pc:spChg>
        <pc:spChg chg="add del mod">
          <ac:chgData name="Eliane Figueira Heidemann" userId="bff0c74ef14c7135" providerId="LiveId" clId="{C0F82C2C-4BF3-4E0D-A923-81522E801CE4}" dt="2022-01-14T23:58:05.065" v="20582"/>
          <ac:spMkLst>
            <pc:docMk/>
            <pc:sldMk cId="3474535659" sldId="379"/>
            <ac:spMk id="14" creationId="{6FEE86EE-D8EF-4075-ADC3-FD9AA04BE44F}"/>
          </ac:spMkLst>
        </pc:spChg>
        <pc:spChg chg="add del mod">
          <ac:chgData name="Eliane Figueira Heidemann" userId="bff0c74ef14c7135" providerId="LiveId" clId="{C0F82C2C-4BF3-4E0D-A923-81522E801CE4}" dt="2022-01-14T23:58:05.065" v="20582"/>
          <ac:spMkLst>
            <pc:docMk/>
            <pc:sldMk cId="3474535659" sldId="379"/>
            <ac:spMk id="15" creationId="{7526D381-2AE2-4C6A-B6F2-037A9B0DAF37}"/>
          </ac:spMkLst>
        </pc:spChg>
        <pc:spChg chg="add mod">
          <ac:chgData name="Eliane Figueira Heidemann" userId="bff0c74ef14c7135" providerId="LiveId" clId="{C0F82C2C-4BF3-4E0D-A923-81522E801CE4}" dt="2022-01-14T23:58:07.954" v="20584"/>
          <ac:spMkLst>
            <pc:docMk/>
            <pc:sldMk cId="3474535659" sldId="379"/>
            <ac:spMk id="16" creationId="{F0ECF38B-F3A4-46F3-A9FB-A97E85DF6050}"/>
          </ac:spMkLst>
        </pc:spChg>
        <pc:spChg chg="add mod">
          <ac:chgData name="Eliane Figueira Heidemann" userId="bff0c74ef14c7135" providerId="LiveId" clId="{C0F82C2C-4BF3-4E0D-A923-81522E801CE4}" dt="2022-01-18T15:04:48.567" v="22764" actId="113"/>
          <ac:spMkLst>
            <pc:docMk/>
            <pc:sldMk cId="3474535659" sldId="379"/>
            <ac:spMk id="17" creationId="{6E4A398C-7A36-4D10-8151-B70DD910249F}"/>
          </ac:spMkLst>
        </pc:spChg>
        <pc:spChg chg="add mod">
          <ac:chgData name="Eliane Figueira Heidemann" userId="bff0c74ef14c7135" providerId="LiveId" clId="{C0F82C2C-4BF3-4E0D-A923-81522E801CE4}" dt="2022-01-14T23:59:37.414" v="20821" actId="20577"/>
          <ac:spMkLst>
            <pc:docMk/>
            <pc:sldMk cId="3474535659" sldId="379"/>
            <ac:spMk id="18" creationId="{64D1B9ED-2636-4643-8DE9-7E3F45EBDAC0}"/>
          </ac:spMkLst>
        </pc:spChg>
        <pc:spChg chg="add mod">
          <ac:chgData name="Eliane Figueira Heidemann" userId="bff0c74ef14c7135" providerId="LiveId" clId="{C0F82C2C-4BF3-4E0D-A923-81522E801CE4}" dt="2022-01-15T00:02:44.295" v="21393" actId="14100"/>
          <ac:spMkLst>
            <pc:docMk/>
            <pc:sldMk cId="3474535659" sldId="379"/>
            <ac:spMk id="19" creationId="{2266A30C-A4ED-4E68-82BF-F0A1738F1008}"/>
          </ac:spMkLst>
        </pc:spChg>
        <pc:spChg chg="add mod">
          <ac:chgData name="Eliane Figueira Heidemann" userId="bff0c74ef14c7135" providerId="LiveId" clId="{C0F82C2C-4BF3-4E0D-A923-81522E801CE4}" dt="2022-01-15T00:02:42.473" v="21392" actId="14100"/>
          <ac:spMkLst>
            <pc:docMk/>
            <pc:sldMk cId="3474535659" sldId="379"/>
            <ac:spMk id="20" creationId="{DC0CDF73-0522-49D4-962B-99C5EF528C1A}"/>
          </ac:spMkLst>
        </pc:spChg>
        <pc:spChg chg="add mod">
          <ac:chgData name="Eliane Figueira Heidemann" userId="bff0c74ef14c7135" providerId="LiveId" clId="{C0F82C2C-4BF3-4E0D-A923-81522E801CE4}" dt="2022-01-15T00:01:16.603" v="21166" actId="20577"/>
          <ac:spMkLst>
            <pc:docMk/>
            <pc:sldMk cId="3474535659" sldId="379"/>
            <ac:spMk id="21" creationId="{B9DAE8D7-4AE8-47C9-A6F7-0565A9CD74AE}"/>
          </ac:spMkLst>
        </pc:spChg>
        <pc:spChg chg="add mod">
          <ac:chgData name="Eliane Figueira Heidemann" userId="bff0c74ef14c7135" providerId="LiveId" clId="{C0F82C2C-4BF3-4E0D-A923-81522E801CE4}" dt="2022-01-18T16:21:54.144" v="22868" actId="20577"/>
          <ac:spMkLst>
            <pc:docMk/>
            <pc:sldMk cId="3474535659" sldId="379"/>
            <ac:spMk id="22" creationId="{BF67A91A-801C-4295-B168-71F41C9D5550}"/>
          </ac:spMkLst>
        </pc:spChg>
      </pc:sldChg>
      <pc:sldChg chg="addSp delSp modSp add mod ord">
        <pc:chgData name="Eliane Figueira Heidemann" userId="bff0c74ef14c7135" providerId="LiveId" clId="{C0F82C2C-4BF3-4E0D-A923-81522E801CE4}" dt="2022-01-18T16:21:59.267" v="22872" actId="20577"/>
        <pc:sldMkLst>
          <pc:docMk/>
          <pc:sldMk cId="2794193262" sldId="380"/>
        </pc:sldMkLst>
        <pc:spChg chg="del mod">
          <ac:chgData name="Eliane Figueira Heidemann" userId="bff0c74ef14c7135" providerId="LiveId" clId="{C0F82C2C-4BF3-4E0D-A923-81522E801CE4}" dt="2022-01-15T00:06:16.474" v="21980" actId="478"/>
          <ac:spMkLst>
            <pc:docMk/>
            <pc:sldMk cId="2794193262" sldId="380"/>
            <ac:spMk id="2" creationId="{737728DC-195E-4A4E-AEBA-5E0D1DB03B76}"/>
          </ac:spMkLst>
        </pc:spChg>
        <pc:spChg chg="del">
          <ac:chgData name="Eliane Figueira Heidemann" userId="bff0c74ef14c7135" providerId="LiveId" clId="{C0F82C2C-4BF3-4E0D-A923-81522E801CE4}" dt="2022-01-15T00:02:59.099" v="21394" actId="478"/>
          <ac:spMkLst>
            <pc:docMk/>
            <pc:sldMk cId="2794193262" sldId="380"/>
            <ac:spMk id="5" creationId="{787F50E1-E031-4B31-A1D0-D4E343DAC778}"/>
          </ac:spMkLst>
        </pc:spChg>
        <pc:spChg chg="del">
          <ac:chgData name="Eliane Figueira Heidemann" userId="bff0c74ef14c7135" providerId="LiveId" clId="{C0F82C2C-4BF3-4E0D-A923-81522E801CE4}" dt="2022-01-15T00:02:59.099" v="21394" actId="478"/>
          <ac:spMkLst>
            <pc:docMk/>
            <pc:sldMk cId="2794193262" sldId="380"/>
            <ac:spMk id="6" creationId="{D31C8217-31D2-4BEC-9F7C-E241512B9553}"/>
          </ac:spMkLst>
        </pc:spChg>
        <pc:spChg chg="del">
          <ac:chgData name="Eliane Figueira Heidemann" userId="bff0c74ef14c7135" providerId="LiveId" clId="{C0F82C2C-4BF3-4E0D-A923-81522E801CE4}" dt="2022-01-15T00:02:59.099" v="21394" actId="478"/>
          <ac:spMkLst>
            <pc:docMk/>
            <pc:sldMk cId="2794193262" sldId="380"/>
            <ac:spMk id="7" creationId="{970C8F2C-A5FE-42BC-AD13-CBC29B972CBC}"/>
          </ac:spMkLst>
        </pc:spChg>
        <pc:spChg chg="mod">
          <ac:chgData name="Eliane Figueira Heidemann" userId="bff0c74ef14c7135" providerId="LiveId" clId="{C0F82C2C-4BF3-4E0D-A923-81522E801CE4}" dt="2022-01-15T00:05:57.216" v="21977" actId="20577"/>
          <ac:spMkLst>
            <pc:docMk/>
            <pc:sldMk cId="2794193262" sldId="380"/>
            <ac:spMk id="8" creationId="{6EF2AA47-F524-489E-B30D-7F536C6E9DC2}"/>
          </ac:spMkLst>
        </pc:spChg>
        <pc:spChg chg="add mod">
          <ac:chgData name="Eliane Figueira Heidemann" userId="bff0c74ef14c7135" providerId="LiveId" clId="{C0F82C2C-4BF3-4E0D-A923-81522E801CE4}" dt="2022-01-15T00:03:15.837" v="21402"/>
          <ac:spMkLst>
            <pc:docMk/>
            <pc:sldMk cId="2794193262" sldId="380"/>
            <ac:spMk id="9" creationId="{D5E36130-C357-46B7-957A-F367D50269B8}"/>
          </ac:spMkLst>
        </pc:spChg>
        <pc:spChg chg="add mod">
          <ac:chgData name="Eliane Figueira Heidemann" userId="bff0c74ef14c7135" providerId="LiveId" clId="{C0F82C2C-4BF3-4E0D-A923-81522E801CE4}" dt="2022-01-15T00:06:30.800" v="21984" actId="1076"/>
          <ac:spMkLst>
            <pc:docMk/>
            <pc:sldMk cId="2794193262" sldId="380"/>
            <ac:spMk id="10" creationId="{A1E7E99C-3943-4690-92A3-F98648E9E5B6}"/>
          </ac:spMkLst>
        </pc:spChg>
        <pc:spChg chg="add mod">
          <ac:chgData name="Eliane Figueira Heidemann" userId="bff0c74ef14c7135" providerId="LiveId" clId="{C0F82C2C-4BF3-4E0D-A923-81522E801CE4}" dt="2022-01-15T00:06:24.794" v="21982" actId="1076"/>
          <ac:spMkLst>
            <pc:docMk/>
            <pc:sldMk cId="2794193262" sldId="380"/>
            <ac:spMk id="11" creationId="{4EB9D22C-1488-47A3-A3FA-E13AB6B4E10A}"/>
          </ac:spMkLst>
        </pc:spChg>
        <pc:spChg chg="add mod">
          <ac:chgData name="Eliane Figueira Heidemann" userId="bff0c74ef14c7135" providerId="LiveId" clId="{C0F82C2C-4BF3-4E0D-A923-81522E801CE4}" dt="2022-01-15T00:06:54.810" v="22046" actId="27636"/>
          <ac:spMkLst>
            <pc:docMk/>
            <pc:sldMk cId="2794193262" sldId="380"/>
            <ac:spMk id="12" creationId="{A920B40B-D56A-4895-AE30-1DFEC4216794}"/>
          </ac:spMkLst>
        </pc:spChg>
        <pc:spChg chg="add mod">
          <ac:chgData name="Eliane Figueira Heidemann" userId="bff0c74ef14c7135" providerId="LiveId" clId="{C0F82C2C-4BF3-4E0D-A923-81522E801CE4}" dt="2022-01-18T15:08:21.597" v="22785" actId="20577"/>
          <ac:spMkLst>
            <pc:docMk/>
            <pc:sldMk cId="2794193262" sldId="380"/>
            <ac:spMk id="13" creationId="{6227A359-EE2D-42A1-80B0-2B6F8D4107CE}"/>
          </ac:spMkLst>
        </pc:spChg>
        <pc:spChg chg="add del mod">
          <ac:chgData name="Eliane Figueira Heidemann" userId="bff0c74ef14c7135" providerId="LiveId" clId="{C0F82C2C-4BF3-4E0D-A923-81522E801CE4}" dt="2022-01-15T00:06:09.724" v="21978" actId="478"/>
          <ac:spMkLst>
            <pc:docMk/>
            <pc:sldMk cId="2794193262" sldId="380"/>
            <ac:spMk id="14" creationId="{3C44FB6D-21F3-48E7-8570-470FD163FF1C}"/>
          </ac:spMkLst>
        </pc:spChg>
        <pc:spChg chg="add del mod">
          <ac:chgData name="Eliane Figueira Heidemann" userId="bff0c74ef14c7135" providerId="LiveId" clId="{C0F82C2C-4BF3-4E0D-A923-81522E801CE4}" dt="2022-01-15T00:06:19.805" v="21981" actId="478"/>
          <ac:spMkLst>
            <pc:docMk/>
            <pc:sldMk cId="2794193262" sldId="380"/>
            <ac:spMk id="15" creationId="{E740D731-475A-47EF-9F9C-CE22D265E63E}"/>
          </ac:spMkLst>
        </pc:spChg>
        <pc:spChg chg="add mod">
          <ac:chgData name="Eliane Figueira Heidemann" userId="bff0c74ef14c7135" providerId="LiveId" clId="{C0F82C2C-4BF3-4E0D-A923-81522E801CE4}" dt="2022-01-18T16:21:59.267" v="22872" actId="20577"/>
          <ac:spMkLst>
            <pc:docMk/>
            <pc:sldMk cId="2794193262" sldId="380"/>
            <ac:spMk id="16" creationId="{13F95B52-FAB6-45A3-9CA3-26F601D88427}"/>
          </ac:spMkLst>
        </pc:spChg>
      </pc:sldChg>
      <pc:sldChg chg="modSp add del mod">
        <pc:chgData name="Eliane Figueira Heidemann" userId="bff0c74ef14c7135" providerId="LiveId" clId="{C0F82C2C-4BF3-4E0D-A923-81522E801CE4}" dt="2022-01-14T19:53:26.138" v="7675" actId="47"/>
        <pc:sldMkLst>
          <pc:docMk/>
          <pc:sldMk cId="1269593409" sldId="381"/>
        </pc:sldMkLst>
        <pc:spChg chg="mod">
          <ac:chgData name="Eliane Figueira Heidemann" userId="bff0c74ef14c7135" providerId="LiveId" clId="{C0F82C2C-4BF3-4E0D-A923-81522E801CE4}" dt="2022-01-14T17:52:10.626" v="2098" actId="20577"/>
          <ac:spMkLst>
            <pc:docMk/>
            <pc:sldMk cId="1269593409" sldId="381"/>
            <ac:spMk id="2" creationId="{737728DC-195E-4A4E-AEBA-5E0D1DB03B76}"/>
          </ac:spMkLst>
        </pc:spChg>
        <pc:spChg chg="mod">
          <ac:chgData name="Eliane Figueira Heidemann" userId="bff0c74ef14c7135" providerId="LiveId" clId="{C0F82C2C-4BF3-4E0D-A923-81522E801CE4}" dt="2022-01-14T17:51:12.563" v="2079" actId="20577"/>
          <ac:spMkLst>
            <pc:docMk/>
            <pc:sldMk cId="1269593409" sldId="381"/>
            <ac:spMk id="4" creationId="{AF451082-33EB-412A-9AFB-D3B8DEAB5A59}"/>
          </ac:spMkLst>
        </pc:spChg>
      </pc:sldChg>
      <pc:sldChg chg="addSp delSp modSp add mod">
        <pc:chgData name="Eliane Figueira Heidemann" userId="bff0c74ef14c7135" providerId="LiveId" clId="{C0F82C2C-4BF3-4E0D-A923-81522E801CE4}" dt="2022-01-18T16:20:26.344" v="22826" actId="6549"/>
        <pc:sldMkLst>
          <pc:docMk/>
          <pc:sldMk cId="3313926186" sldId="382"/>
        </pc:sldMkLst>
        <pc:spChg chg="del mod">
          <ac:chgData name="Eliane Figueira Heidemann" userId="bff0c74ef14c7135" providerId="LiveId" clId="{C0F82C2C-4BF3-4E0D-A923-81522E801CE4}" dt="2022-01-14T20:14:01.590" v="9871" actId="478"/>
          <ac:spMkLst>
            <pc:docMk/>
            <pc:sldMk cId="3313926186" sldId="382"/>
            <ac:spMk id="2" creationId="{737728DC-195E-4A4E-AEBA-5E0D1DB03B76}"/>
          </ac:spMkLst>
        </pc:spChg>
        <pc:spChg chg="del">
          <ac:chgData name="Eliane Figueira Heidemann" userId="bff0c74ef14c7135" providerId="LiveId" clId="{C0F82C2C-4BF3-4E0D-A923-81522E801CE4}" dt="2022-01-14T20:10:36.448" v="9116" actId="478"/>
          <ac:spMkLst>
            <pc:docMk/>
            <pc:sldMk cId="3313926186" sldId="382"/>
            <ac:spMk id="5" creationId="{787F50E1-E031-4B31-A1D0-D4E343DAC778}"/>
          </ac:spMkLst>
        </pc:spChg>
        <pc:spChg chg="del mod">
          <ac:chgData name="Eliane Figueira Heidemann" userId="bff0c74ef14c7135" providerId="LiveId" clId="{C0F82C2C-4BF3-4E0D-A923-81522E801CE4}" dt="2022-01-14T20:10:36.448" v="9116" actId="478"/>
          <ac:spMkLst>
            <pc:docMk/>
            <pc:sldMk cId="3313926186" sldId="382"/>
            <ac:spMk id="6" creationId="{D31C8217-31D2-4BEC-9F7C-E241512B9553}"/>
          </ac:spMkLst>
        </pc:spChg>
        <pc:spChg chg="del">
          <ac:chgData name="Eliane Figueira Heidemann" userId="bff0c74ef14c7135" providerId="LiveId" clId="{C0F82C2C-4BF3-4E0D-A923-81522E801CE4}" dt="2022-01-14T20:10:36.448" v="9116" actId="478"/>
          <ac:spMkLst>
            <pc:docMk/>
            <pc:sldMk cId="3313926186" sldId="382"/>
            <ac:spMk id="7" creationId="{970C8F2C-A5FE-42BC-AD13-CBC29B972CBC}"/>
          </ac:spMkLst>
        </pc:spChg>
        <pc:spChg chg="mod">
          <ac:chgData name="Eliane Figueira Heidemann" userId="bff0c74ef14c7135" providerId="LiveId" clId="{C0F82C2C-4BF3-4E0D-A923-81522E801CE4}" dt="2022-01-14T20:09:57.750" v="9115" actId="20577"/>
          <ac:spMkLst>
            <pc:docMk/>
            <pc:sldMk cId="3313926186" sldId="382"/>
            <ac:spMk id="8" creationId="{6EF2AA47-F524-489E-B30D-7F536C6E9DC2}"/>
          </ac:spMkLst>
        </pc:spChg>
        <pc:spChg chg="add mod">
          <ac:chgData name="Eliane Figueira Heidemann" userId="bff0c74ef14c7135" providerId="LiveId" clId="{C0F82C2C-4BF3-4E0D-A923-81522E801CE4}" dt="2022-01-14T20:10:36.967" v="9117"/>
          <ac:spMkLst>
            <pc:docMk/>
            <pc:sldMk cId="3313926186" sldId="382"/>
            <ac:spMk id="9" creationId="{13F5B577-EF7D-41DB-A81B-1FD51777782F}"/>
          </ac:spMkLst>
        </pc:spChg>
        <pc:spChg chg="add mod">
          <ac:chgData name="Eliane Figueira Heidemann" userId="bff0c74ef14c7135" providerId="LiveId" clId="{C0F82C2C-4BF3-4E0D-A923-81522E801CE4}" dt="2022-01-14T20:15:15.755" v="9990" actId="20577"/>
          <ac:spMkLst>
            <pc:docMk/>
            <pc:sldMk cId="3313926186" sldId="382"/>
            <ac:spMk id="10" creationId="{7BF5F264-6329-4E9F-B9EC-8542B3AF6D0B}"/>
          </ac:spMkLst>
        </pc:spChg>
        <pc:spChg chg="add mod">
          <ac:chgData name="Eliane Figueira Heidemann" userId="bff0c74ef14c7135" providerId="LiveId" clId="{C0F82C2C-4BF3-4E0D-A923-81522E801CE4}" dt="2022-01-14T20:16:29.540" v="10163" actId="20577"/>
          <ac:spMkLst>
            <pc:docMk/>
            <pc:sldMk cId="3313926186" sldId="382"/>
            <ac:spMk id="11" creationId="{0A1F3456-876A-474A-9AEA-4478594E2406}"/>
          </ac:spMkLst>
        </pc:spChg>
        <pc:spChg chg="add mod">
          <ac:chgData name="Eliane Figueira Heidemann" userId="bff0c74ef14c7135" providerId="LiveId" clId="{C0F82C2C-4BF3-4E0D-A923-81522E801CE4}" dt="2022-01-14T20:11:16.174" v="9273" actId="20577"/>
          <ac:spMkLst>
            <pc:docMk/>
            <pc:sldMk cId="3313926186" sldId="382"/>
            <ac:spMk id="12" creationId="{E89D667E-57B8-4EBD-895C-A0A0E7F816F2}"/>
          </ac:spMkLst>
        </pc:spChg>
        <pc:spChg chg="add mod">
          <ac:chgData name="Eliane Figueira Heidemann" userId="bff0c74ef14c7135" providerId="LiveId" clId="{C0F82C2C-4BF3-4E0D-A923-81522E801CE4}" dt="2022-01-14T20:14:29.595" v="9873" actId="20577"/>
          <ac:spMkLst>
            <pc:docMk/>
            <pc:sldMk cId="3313926186" sldId="382"/>
            <ac:spMk id="13" creationId="{811B3D78-28E9-4387-A1B8-4740036D9747}"/>
          </ac:spMkLst>
        </pc:spChg>
        <pc:spChg chg="add mod">
          <ac:chgData name="Eliane Figueira Heidemann" userId="bff0c74ef14c7135" providerId="LiveId" clId="{C0F82C2C-4BF3-4E0D-A923-81522E801CE4}" dt="2022-01-14T20:14:58.378" v="9952" actId="20577"/>
          <ac:spMkLst>
            <pc:docMk/>
            <pc:sldMk cId="3313926186" sldId="382"/>
            <ac:spMk id="14" creationId="{9BB9B05F-FF1C-4E53-A493-F7386ED02426}"/>
          </ac:spMkLst>
        </pc:spChg>
        <pc:spChg chg="add mod">
          <ac:chgData name="Eliane Figueira Heidemann" userId="bff0c74ef14c7135" providerId="LiveId" clId="{C0F82C2C-4BF3-4E0D-A923-81522E801CE4}" dt="2022-01-14T20:13:48.299" v="9870" actId="20577"/>
          <ac:spMkLst>
            <pc:docMk/>
            <pc:sldMk cId="3313926186" sldId="382"/>
            <ac:spMk id="15" creationId="{00C7C6C2-9B62-4632-BC81-37ADE98CF2EA}"/>
          </ac:spMkLst>
        </pc:spChg>
        <pc:spChg chg="add del mod">
          <ac:chgData name="Eliane Figueira Heidemann" userId="bff0c74ef14c7135" providerId="LiveId" clId="{C0F82C2C-4BF3-4E0D-A923-81522E801CE4}" dt="2022-01-14T20:14:06.201" v="9872" actId="478"/>
          <ac:spMkLst>
            <pc:docMk/>
            <pc:sldMk cId="3313926186" sldId="382"/>
            <ac:spMk id="16" creationId="{23810F1B-C218-4C89-8237-8A2CF356BADE}"/>
          </ac:spMkLst>
        </pc:spChg>
        <pc:spChg chg="add mod">
          <ac:chgData name="Eliane Figueira Heidemann" userId="bff0c74ef14c7135" providerId="LiveId" clId="{C0F82C2C-4BF3-4E0D-A923-81522E801CE4}" dt="2022-01-18T16:20:26.344" v="22826" actId="6549"/>
          <ac:spMkLst>
            <pc:docMk/>
            <pc:sldMk cId="3313926186" sldId="382"/>
            <ac:spMk id="16" creationId="{B311B8FB-5738-452F-B5B6-3DB679EB1257}"/>
          </ac:spMkLst>
        </pc:spChg>
      </pc:sldChg>
      <pc:sldChg chg="addSp delSp modSp add mod">
        <pc:chgData name="Eliane Figueira Heidemann" userId="bff0c74ef14c7135" providerId="LiveId" clId="{C0F82C2C-4BF3-4E0D-A923-81522E801CE4}" dt="2022-01-18T16:20:40.079" v="22833" actId="20577"/>
        <pc:sldMkLst>
          <pc:docMk/>
          <pc:sldMk cId="3543753170" sldId="383"/>
        </pc:sldMkLst>
        <pc:spChg chg="add del mod">
          <ac:chgData name="Eliane Figueira Heidemann" userId="bff0c74ef14c7135" providerId="LiveId" clId="{C0F82C2C-4BF3-4E0D-A923-81522E801CE4}" dt="2022-01-14T20:30:10.869" v="11467" actId="478"/>
          <ac:spMkLst>
            <pc:docMk/>
            <pc:sldMk cId="3543753170" sldId="383"/>
            <ac:spMk id="2" creationId="{737728DC-195E-4A4E-AEBA-5E0D1DB03B76}"/>
          </ac:spMkLst>
        </pc:spChg>
        <pc:spChg chg="del">
          <ac:chgData name="Eliane Figueira Heidemann" userId="bff0c74ef14c7135" providerId="LiveId" clId="{C0F82C2C-4BF3-4E0D-A923-81522E801CE4}" dt="2022-01-14T20:25:00.699" v="10801" actId="478"/>
          <ac:spMkLst>
            <pc:docMk/>
            <pc:sldMk cId="3543753170" sldId="383"/>
            <ac:spMk id="5" creationId="{787F50E1-E031-4B31-A1D0-D4E343DAC778}"/>
          </ac:spMkLst>
        </pc:spChg>
        <pc:spChg chg="del">
          <ac:chgData name="Eliane Figueira Heidemann" userId="bff0c74ef14c7135" providerId="LiveId" clId="{C0F82C2C-4BF3-4E0D-A923-81522E801CE4}" dt="2022-01-14T20:25:00.699" v="10801" actId="478"/>
          <ac:spMkLst>
            <pc:docMk/>
            <pc:sldMk cId="3543753170" sldId="383"/>
            <ac:spMk id="6" creationId="{D31C8217-31D2-4BEC-9F7C-E241512B9553}"/>
          </ac:spMkLst>
        </pc:spChg>
        <pc:spChg chg="del">
          <ac:chgData name="Eliane Figueira Heidemann" userId="bff0c74ef14c7135" providerId="LiveId" clId="{C0F82C2C-4BF3-4E0D-A923-81522E801CE4}" dt="2022-01-14T20:25:00.699" v="10801" actId="478"/>
          <ac:spMkLst>
            <pc:docMk/>
            <pc:sldMk cId="3543753170" sldId="383"/>
            <ac:spMk id="7" creationId="{970C8F2C-A5FE-42BC-AD13-CBC29B972CBC}"/>
          </ac:spMkLst>
        </pc:spChg>
        <pc:spChg chg="mod">
          <ac:chgData name="Eliane Figueira Heidemann" userId="bff0c74ef14c7135" providerId="LiveId" clId="{C0F82C2C-4BF3-4E0D-A923-81522E801CE4}" dt="2022-01-14T20:25:33.138" v="10860" actId="20577"/>
          <ac:spMkLst>
            <pc:docMk/>
            <pc:sldMk cId="3543753170" sldId="383"/>
            <ac:spMk id="8" creationId="{6EF2AA47-F524-489E-B30D-7F536C6E9DC2}"/>
          </ac:spMkLst>
        </pc:spChg>
        <pc:spChg chg="add del mod">
          <ac:chgData name="Eliane Figueira Heidemann" userId="bff0c74ef14c7135" providerId="LiveId" clId="{C0F82C2C-4BF3-4E0D-A923-81522E801CE4}" dt="2022-01-14T20:24:51.862" v="10799" actId="478"/>
          <ac:spMkLst>
            <pc:docMk/>
            <pc:sldMk cId="3543753170" sldId="383"/>
            <ac:spMk id="9" creationId="{B96C0835-6599-4420-9EB5-6C0E2A8F4B92}"/>
          </ac:spMkLst>
        </pc:spChg>
        <pc:spChg chg="add mod">
          <ac:chgData name="Eliane Figueira Heidemann" userId="bff0c74ef14c7135" providerId="LiveId" clId="{C0F82C2C-4BF3-4E0D-A923-81522E801CE4}" dt="2022-01-14T20:25:08.919" v="10802"/>
          <ac:spMkLst>
            <pc:docMk/>
            <pc:sldMk cId="3543753170" sldId="383"/>
            <ac:spMk id="10" creationId="{4BC9080F-1086-496B-B744-F4D7F01E244F}"/>
          </ac:spMkLst>
        </pc:spChg>
        <pc:spChg chg="add del mod">
          <ac:chgData name="Eliane Figueira Heidemann" userId="bff0c74ef14c7135" providerId="LiveId" clId="{C0F82C2C-4BF3-4E0D-A923-81522E801CE4}" dt="2022-01-14T20:30:28.961" v="11469" actId="478"/>
          <ac:spMkLst>
            <pc:docMk/>
            <pc:sldMk cId="3543753170" sldId="383"/>
            <ac:spMk id="11" creationId="{5280B7AC-DBE3-4046-AB99-5EB46927098C}"/>
          </ac:spMkLst>
        </pc:spChg>
        <pc:spChg chg="add mod">
          <ac:chgData name="Eliane Figueira Heidemann" userId="bff0c74ef14c7135" providerId="LiveId" clId="{C0F82C2C-4BF3-4E0D-A923-81522E801CE4}" dt="2022-01-18T16:20:40.079" v="22833" actId="20577"/>
          <ac:spMkLst>
            <pc:docMk/>
            <pc:sldMk cId="3543753170" sldId="383"/>
            <ac:spMk id="11" creationId="{5FA11E4A-793F-4D9C-B0C2-8699FC997FD9}"/>
          </ac:spMkLst>
        </pc:spChg>
        <pc:spChg chg="add del mod">
          <ac:chgData name="Eliane Figueira Heidemann" userId="bff0c74ef14c7135" providerId="LiveId" clId="{C0F82C2C-4BF3-4E0D-A923-81522E801CE4}" dt="2022-01-14T20:30:28.961" v="11469" actId="478"/>
          <ac:spMkLst>
            <pc:docMk/>
            <pc:sldMk cId="3543753170" sldId="383"/>
            <ac:spMk id="12" creationId="{34CBAE60-882F-4D6C-93FB-D31AA32175F9}"/>
          </ac:spMkLst>
        </pc:spChg>
        <pc:spChg chg="add mod">
          <ac:chgData name="Eliane Figueira Heidemann" userId="bff0c74ef14c7135" providerId="LiveId" clId="{C0F82C2C-4BF3-4E0D-A923-81522E801CE4}" dt="2022-01-14T20:26:01.692" v="10947" actId="20577"/>
          <ac:spMkLst>
            <pc:docMk/>
            <pc:sldMk cId="3543753170" sldId="383"/>
            <ac:spMk id="13" creationId="{50F56472-23EA-49BF-86E0-C305B1FF6AE3}"/>
          </ac:spMkLst>
        </pc:spChg>
        <pc:spChg chg="add mod">
          <ac:chgData name="Eliane Figueira Heidemann" userId="bff0c74ef14c7135" providerId="LiveId" clId="{C0F82C2C-4BF3-4E0D-A923-81522E801CE4}" dt="2022-01-14T20:28:59.853" v="11195" actId="20577"/>
          <ac:spMkLst>
            <pc:docMk/>
            <pc:sldMk cId="3543753170" sldId="383"/>
            <ac:spMk id="14" creationId="{0FE4AAB5-A2B6-416F-A4D6-993E51CF513D}"/>
          </ac:spMkLst>
        </pc:spChg>
        <pc:spChg chg="add mod">
          <ac:chgData name="Eliane Figueira Heidemann" userId="bff0c74ef14c7135" providerId="LiveId" clId="{C0F82C2C-4BF3-4E0D-A923-81522E801CE4}" dt="2022-01-14T20:29:15.311" v="11262" actId="20577"/>
          <ac:spMkLst>
            <pc:docMk/>
            <pc:sldMk cId="3543753170" sldId="383"/>
            <ac:spMk id="15" creationId="{D4EFB316-585A-41BA-9219-32BA24AE99BC}"/>
          </ac:spMkLst>
        </pc:spChg>
        <pc:spChg chg="add mod">
          <ac:chgData name="Eliane Figueira Heidemann" userId="bff0c74ef14c7135" providerId="LiveId" clId="{C0F82C2C-4BF3-4E0D-A923-81522E801CE4}" dt="2022-01-14T20:30:05.207" v="11466" actId="1076"/>
          <ac:spMkLst>
            <pc:docMk/>
            <pc:sldMk cId="3543753170" sldId="383"/>
            <ac:spMk id="16" creationId="{3EDEE727-0B0E-41B2-8C85-D1E45C7B99E7}"/>
          </ac:spMkLst>
        </pc:spChg>
        <pc:spChg chg="add del mod">
          <ac:chgData name="Eliane Figueira Heidemann" userId="bff0c74ef14c7135" providerId="LiveId" clId="{C0F82C2C-4BF3-4E0D-A923-81522E801CE4}" dt="2022-01-14T20:30:14.545" v="11468" actId="478"/>
          <ac:spMkLst>
            <pc:docMk/>
            <pc:sldMk cId="3543753170" sldId="383"/>
            <ac:spMk id="18" creationId="{A6E90BFA-4068-4B57-8D9B-DC01E6CBFFCF}"/>
          </ac:spMkLst>
        </pc:spChg>
        <pc:spChg chg="add mod">
          <ac:chgData name="Eliane Figueira Heidemann" userId="bff0c74ef14c7135" providerId="LiveId" clId="{C0F82C2C-4BF3-4E0D-A923-81522E801CE4}" dt="2022-01-14T20:30:39.055" v="11495" actId="20577"/>
          <ac:spMkLst>
            <pc:docMk/>
            <pc:sldMk cId="3543753170" sldId="383"/>
            <ac:spMk id="19" creationId="{4293F7DB-3A07-4C6A-8726-E9F0FCA31078}"/>
          </ac:spMkLst>
        </pc:spChg>
        <pc:spChg chg="add mod">
          <ac:chgData name="Eliane Figueira Heidemann" userId="bff0c74ef14c7135" providerId="LiveId" clId="{C0F82C2C-4BF3-4E0D-A923-81522E801CE4}" dt="2022-01-14T20:31:02.222" v="11546" actId="20577"/>
          <ac:spMkLst>
            <pc:docMk/>
            <pc:sldMk cId="3543753170" sldId="383"/>
            <ac:spMk id="20" creationId="{5AFC1640-8AD1-4B45-90FD-0CD33865A5D1}"/>
          </ac:spMkLst>
        </pc:spChg>
      </pc:sldChg>
      <pc:sldChg chg="modSp add del mod ord">
        <pc:chgData name="Eliane Figueira Heidemann" userId="bff0c74ef14c7135" providerId="LiveId" clId="{C0F82C2C-4BF3-4E0D-A923-81522E801CE4}" dt="2022-01-18T16:19:45.266" v="22812" actId="47"/>
        <pc:sldMkLst>
          <pc:docMk/>
          <pc:sldMk cId="793688950" sldId="384"/>
        </pc:sldMkLst>
        <pc:spChg chg="mod">
          <ac:chgData name="Eliane Figueira Heidemann" userId="bff0c74ef14c7135" providerId="LiveId" clId="{C0F82C2C-4BF3-4E0D-A923-81522E801CE4}" dt="2022-01-14T18:02:23.591" v="2915" actId="20577"/>
          <ac:spMkLst>
            <pc:docMk/>
            <pc:sldMk cId="793688950" sldId="384"/>
            <ac:spMk id="2" creationId="{68F0FA04-6227-9040-92A6-9514A59B8E7B}"/>
          </ac:spMkLst>
        </pc:spChg>
        <pc:spChg chg="mod">
          <ac:chgData name="Eliane Figueira Heidemann" userId="bff0c74ef14c7135" providerId="LiveId" clId="{C0F82C2C-4BF3-4E0D-A923-81522E801CE4}" dt="2022-01-14T18:03:59.128" v="2930" actId="403"/>
          <ac:spMkLst>
            <pc:docMk/>
            <pc:sldMk cId="793688950" sldId="384"/>
            <ac:spMk id="3" creationId="{9CD657E5-4675-E84E-840E-4F6D4868C5A9}"/>
          </ac:spMkLst>
        </pc:spChg>
        <pc:spChg chg="mod">
          <ac:chgData name="Eliane Figueira Heidemann" userId="bff0c74ef14c7135" providerId="LiveId" clId="{C0F82C2C-4BF3-4E0D-A923-81522E801CE4}" dt="2022-01-14T18:04:03.235" v="2931" actId="403"/>
          <ac:spMkLst>
            <pc:docMk/>
            <pc:sldMk cId="793688950" sldId="384"/>
            <ac:spMk id="4" creationId="{6AF03CC0-7DA0-ED4F-B612-580E138D588A}"/>
          </ac:spMkLst>
        </pc:spChg>
        <pc:spChg chg="mod">
          <ac:chgData name="Eliane Figueira Heidemann" userId="bff0c74ef14c7135" providerId="LiveId" clId="{C0F82C2C-4BF3-4E0D-A923-81522E801CE4}" dt="2022-01-14T18:03:54.576" v="2929" actId="403"/>
          <ac:spMkLst>
            <pc:docMk/>
            <pc:sldMk cId="793688950" sldId="384"/>
            <ac:spMk id="5" creationId="{0B4B9306-DDC0-AD4F-A9C2-739C6AEB0172}"/>
          </ac:spMkLst>
        </pc:spChg>
        <pc:spChg chg="mod">
          <ac:chgData name="Eliane Figueira Heidemann" userId="bff0c74ef14c7135" providerId="LiveId" clId="{C0F82C2C-4BF3-4E0D-A923-81522E801CE4}" dt="2022-01-14T18:03:54.576" v="2929" actId="403"/>
          <ac:spMkLst>
            <pc:docMk/>
            <pc:sldMk cId="793688950" sldId="384"/>
            <ac:spMk id="6" creationId="{B7D8EEE0-6E1C-9F47-936F-25FCC2FC368C}"/>
          </ac:spMkLst>
        </pc:spChg>
      </pc:sldChg>
      <pc:sldChg chg="modSp add mod">
        <pc:chgData name="Eliane Figueira Heidemann" userId="bff0c74ef14c7135" providerId="LiveId" clId="{C0F82C2C-4BF3-4E0D-A923-81522E801CE4}" dt="2022-01-14T18:43:06.108" v="3818" actId="20577"/>
        <pc:sldMkLst>
          <pc:docMk/>
          <pc:sldMk cId="3712845354" sldId="385"/>
        </pc:sldMkLst>
        <pc:spChg chg="mod">
          <ac:chgData name="Eliane Figueira Heidemann" userId="bff0c74ef14c7135" providerId="LiveId" clId="{C0F82C2C-4BF3-4E0D-A923-81522E801CE4}" dt="2022-01-14T18:19:55.267" v="3010" actId="20577"/>
          <ac:spMkLst>
            <pc:docMk/>
            <pc:sldMk cId="3712845354" sldId="385"/>
            <ac:spMk id="3" creationId="{1353F689-2E51-BF4F-AE47-7CEB7CC4C52A}"/>
          </ac:spMkLst>
        </pc:spChg>
        <pc:spChg chg="mod">
          <ac:chgData name="Eliane Figueira Heidemann" userId="bff0c74ef14c7135" providerId="LiveId" clId="{C0F82C2C-4BF3-4E0D-A923-81522E801CE4}" dt="2022-01-14T18:43:06.108" v="3818" actId="20577"/>
          <ac:spMkLst>
            <pc:docMk/>
            <pc:sldMk cId="3712845354" sldId="385"/>
            <ac:spMk id="4" creationId="{A17F80A9-6337-524E-AC61-32C5AFEE8E6D}"/>
          </ac:spMkLst>
        </pc:spChg>
        <pc:picChg chg="mod">
          <ac:chgData name="Eliane Figueira Heidemann" userId="bff0c74ef14c7135" providerId="LiveId" clId="{C0F82C2C-4BF3-4E0D-A923-81522E801CE4}" dt="2022-01-14T18:41:12.489" v="3472" actId="14100"/>
          <ac:picMkLst>
            <pc:docMk/>
            <pc:sldMk cId="3712845354" sldId="385"/>
            <ac:picMk id="53" creationId="{CAC9EF15-08A3-406D-9236-76A5454D5F8A}"/>
          </ac:picMkLst>
        </pc:picChg>
      </pc:sldChg>
      <pc:sldChg chg="addSp delSp modSp add mod ord">
        <pc:chgData name="Eliane Figueira Heidemann" userId="bff0c74ef14c7135" providerId="LiveId" clId="{C0F82C2C-4BF3-4E0D-A923-81522E801CE4}" dt="2022-01-14T19:17:33.448" v="4676" actId="20577"/>
        <pc:sldMkLst>
          <pc:docMk/>
          <pc:sldMk cId="3738892835" sldId="386"/>
        </pc:sldMkLst>
        <pc:spChg chg="del mod">
          <ac:chgData name="Eliane Figueira Heidemann" userId="bff0c74ef14c7135" providerId="LiveId" clId="{C0F82C2C-4BF3-4E0D-A923-81522E801CE4}" dt="2022-01-14T18:45:19.949" v="3991" actId="478"/>
          <ac:spMkLst>
            <pc:docMk/>
            <pc:sldMk cId="3738892835" sldId="386"/>
            <ac:spMk id="2" creationId="{737728DC-195E-4A4E-AEBA-5E0D1DB03B76}"/>
          </ac:spMkLst>
        </pc:spChg>
        <pc:spChg chg="mod">
          <ac:chgData name="Eliane Figueira Heidemann" userId="bff0c74ef14c7135" providerId="LiveId" clId="{C0F82C2C-4BF3-4E0D-A923-81522E801CE4}" dt="2022-01-14T19:15:26.891" v="4666" actId="14100"/>
          <ac:spMkLst>
            <pc:docMk/>
            <pc:sldMk cId="3738892835" sldId="386"/>
            <ac:spMk id="4" creationId="{AF451082-33EB-412A-9AFB-D3B8DEAB5A59}"/>
          </ac:spMkLst>
        </pc:spChg>
        <pc:spChg chg="mod">
          <ac:chgData name="Eliane Figueira Heidemann" userId="bff0c74ef14c7135" providerId="LiveId" clId="{C0F82C2C-4BF3-4E0D-A923-81522E801CE4}" dt="2022-01-14T19:17:33.448" v="4676" actId="20577"/>
          <ac:spMkLst>
            <pc:docMk/>
            <pc:sldMk cId="3738892835" sldId="386"/>
            <ac:spMk id="6" creationId="{D31C8217-31D2-4BEC-9F7C-E241512B9553}"/>
          </ac:spMkLst>
        </pc:spChg>
        <pc:spChg chg="mod">
          <ac:chgData name="Eliane Figueira Heidemann" userId="bff0c74ef14c7135" providerId="LiveId" clId="{C0F82C2C-4BF3-4E0D-A923-81522E801CE4}" dt="2022-01-14T18:52:40.573" v="4431" actId="27636"/>
          <ac:spMkLst>
            <pc:docMk/>
            <pc:sldMk cId="3738892835" sldId="386"/>
            <ac:spMk id="7" creationId="{970C8F2C-A5FE-42BC-AD13-CBC29B972CBC}"/>
          </ac:spMkLst>
        </pc:spChg>
        <pc:spChg chg="add del mod">
          <ac:chgData name="Eliane Figueira Heidemann" userId="bff0c74ef14c7135" providerId="LiveId" clId="{C0F82C2C-4BF3-4E0D-A923-81522E801CE4}" dt="2022-01-14T18:45:24.289" v="3992" actId="478"/>
          <ac:spMkLst>
            <pc:docMk/>
            <pc:sldMk cId="3738892835" sldId="386"/>
            <ac:spMk id="9" creationId="{9882E3D2-D645-455C-9850-3981515C5CB6}"/>
          </ac:spMkLst>
        </pc:spChg>
        <pc:spChg chg="add mod">
          <ac:chgData name="Eliane Figueira Heidemann" userId="bff0c74ef14c7135" providerId="LiveId" clId="{C0F82C2C-4BF3-4E0D-A923-81522E801CE4}" dt="2022-01-14T19:15:12.655" v="4665" actId="14100"/>
          <ac:spMkLst>
            <pc:docMk/>
            <pc:sldMk cId="3738892835" sldId="386"/>
            <ac:spMk id="10" creationId="{39FA04F2-D5AB-4F00-AF5D-657A044B8F6B}"/>
          </ac:spMkLst>
        </pc:spChg>
        <pc:spChg chg="add del mod">
          <ac:chgData name="Eliane Figueira Heidemann" userId="bff0c74ef14c7135" providerId="LiveId" clId="{C0F82C2C-4BF3-4E0D-A923-81522E801CE4}" dt="2022-01-14T18:54:12.601" v="4458" actId="478"/>
          <ac:spMkLst>
            <pc:docMk/>
            <pc:sldMk cId="3738892835" sldId="386"/>
            <ac:spMk id="11" creationId="{C587FBF3-5339-4BD4-A1C7-2309B095FD99}"/>
          </ac:spMkLst>
        </pc:spChg>
        <pc:spChg chg="add mod">
          <ac:chgData name="Eliane Figueira Heidemann" userId="bff0c74ef14c7135" providerId="LiveId" clId="{C0F82C2C-4BF3-4E0D-A923-81522E801CE4}" dt="2022-01-14T19:15:06.286" v="4663" actId="14100"/>
          <ac:spMkLst>
            <pc:docMk/>
            <pc:sldMk cId="3738892835" sldId="386"/>
            <ac:spMk id="12" creationId="{ADFF51AB-A28F-4D8F-A78B-483B9361B50D}"/>
          </ac:spMkLst>
        </pc:spChg>
        <pc:spChg chg="add mod">
          <ac:chgData name="Eliane Figueira Heidemann" userId="bff0c74ef14c7135" providerId="LiveId" clId="{C0F82C2C-4BF3-4E0D-A923-81522E801CE4}" dt="2022-01-14T19:15:03.583" v="4662" actId="14100"/>
          <ac:spMkLst>
            <pc:docMk/>
            <pc:sldMk cId="3738892835" sldId="386"/>
            <ac:spMk id="13" creationId="{81FF359A-88BB-41B8-ADD2-A6B2B677860C}"/>
          </ac:spMkLst>
        </pc:spChg>
        <pc:spChg chg="add mod">
          <ac:chgData name="Eliane Figueira Heidemann" userId="bff0c74ef14c7135" providerId="LiveId" clId="{C0F82C2C-4BF3-4E0D-A923-81522E801CE4}" dt="2022-01-14T18:56:14.246" v="4478" actId="13822"/>
          <ac:spMkLst>
            <pc:docMk/>
            <pc:sldMk cId="3738892835" sldId="386"/>
            <ac:spMk id="14" creationId="{0FBA00CB-E0AE-44D5-BD77-EBBCD226D926}"/>
          </ac:spMkLst>
        </pc:spChg>
        <pc:spChg chg="add mod">
          <ac:chgData name="Eliane Figueira Heidemann" userId="bff0c74ef14c7135" providerId="LiveId" clId="{C0F82C2C-4BF3-4E0D-A923-81522E801CE4}" dt="2022-01-14T19:15:08.761" v="4664" actId="14100"/>
          <ac:spMkLst>
            <pc:docMk/>
            <pc:sldMk cId="3738892835" sldId="386"/>
            <ac:spMk id="15" creationId="{0DC0D713-12F2-4280-A2AD-B4C5EB5B370C}"/>
          </ac:spMkLst>
        </pc:spChg>
      </pc:sldChg>
      <pc:sldChg chg="addSp modSp add mod">
        <pc:chgData name="Eliane Figueira Heidemann" userId="bff0c74ef14c7135" providerId="LiveId" clId="{C0F82C2C-4BF3-4E0D-A923-81522E801CE4}" dt="2022-01-18T16:20:05.330" v="22818" actId="6549"/>
        <pc:sldMkLst>
          <pc:docMk/>
          <pc:sldMk cId="1546655229" sldId="387"/>
        </pc:sldMkLst>
        <pc:spChg chg="mod">
          <ac:chgData name="Eliane Figueira Heidemann" userId="bff0c74ef14c7135" providerId="LiveId" clId="{C0F82C2C-4BF3-4E0D-A923-81522E801CE4}" dt="2022-01-14T19:43:50.016" v="6693"/>
          <ac:spMkLst>
            <pc:docMk/>
            <pc:sldMk cId="1546655229" sldId="387"/>
            <ac:spMk id="4" creationId="{AF451082-33EB-412A-9AFB-D3B8DEAB5A59}"/>
          </ac:spMkLst>
        </pc:spChg>
        <pc:spChg chg="mod">
          <ac:chgData name="Eliane Figueira Heidemann" userId="bff0c74ef14c7135" providerId="LiveId" clId="{C0F82C2C-4BF3-4E0D-A923-81522E801CE4}" dt="2022-01-14T19:50:26.359" v="7578" actId="20577"/>
          <ac:spMkLst>
            <pc:docMk/>
            <pc:sldMk cId="1546655229" sldId="387"/>
            <ac:spMk id="6" creationId="{D31C8217-31D2-4BEC-9F7C-E241512B9553}"/>
          </ac:spMkLst>
        </pc:spChg>
        <pc:spChg chg="mod">
          <ac:chgData name="Eliane Figueira Heidemann" userId="bff0c74ef14c7135" providerId="LiveId" clId="{C0F82C2C-4BF3-4E0D-A923-81522E801CE4}" dt="2022-01-14T19:51:46.489" v="7596" actId="20577"/>
          <ac:spMkLst>
            <pc:docMk/>
            <pc:sldMk cId="1546655229" sldId="387"/>
            <ac:spMk id="7" creationId="{970C8F2C-A5FE-42BC-AD13-CBC29B972CBC}"/>
          </ac:spMkLst>
        </pc:spChg>
        <pc:spChg chg="add mod">
          <ac:chgData name="Eliane Figueira Heidemann" userId="bff0c74ef14c7135" providerId="LiveId" clId="{C0F82C2C-4BF3-4E0D-A923-81522E801CE4}" dt="2022-01-18T16:20:05.330" v="22818" actId="6549"/>
          <ac:spMkLst>
            <pc:docMk/>
            <pc:sldMk cId="1546655229" sldId="387"/>
            <ac:spMk id="11" creationId="{6D69A058-C1B9-4550-A358-4E11316859A1}"/>
          </ac:spMkLst>
        </pc:spChg>
        <pc:spChg chg="mod">
          <ac:chgData name="Eliane Figueira Heidemann" userId="bff0c74ef14c7135" providerId="LiveId" clId="{C0F82C2C-4BF3-4E0D-A923-81522E801CE4}" dt="2022-01-14T19:44:58.447" v="6789" actId="20577"/>
          <ac:spMkLst>
            <pc:docMk/>
            <pc:sldMk cId="1546655229" sldId="387"/>
            <ac:spMk id="12" creationId="{DF9FD2A3-263E-4FEC-9C92-6B9AC319C315}"/>
          </ac:spMkLst>
        </pc:spChg>
        <pc:spChg chg="mod">
          <ac:chgData name="Eliane Figueira Heidemann" userId="bff0c74ef14c7135" providerId="LiveId" clId="{C0F82C2C-4BF3-4E0D-A923-81522E801CE4}" dt="2022-01-14T19:55:58.878" v="7725" actId="1076"/>
          <ac:spMkLst>
            <pc:docMk/>
            <pc:sldMk cId="1546655229" sldId="387"/>
            <ac:spMk id="13" creationId="{C6D0EE3F-8D7D-421A-8622-13562529BF14}"/>
          </ac:spMkLst>
        </pc:spChg>
        <pc:spChg chg="mod">
          <ac:chgData name="Eliane Figueira Heidemann" userId="bff0c74ef14c7135" providerId="LiveId" clId="{C0F82C2C-4BF3-4E0D-A923-81522E801CE4}" dt="2022-01-14T19:55:54.657" v="7724" actId="1076"/>
          <ac:spMkLst>
            <pc:docMk/>
            <pc:sldMk cId="1546655229" sldId="387"/>
            <ac:spMk id="14" creationId="{ADFC53E9-7865-458D-9561-989FB031B9B7}"/>
          </ac:spMkLst>
        </pc:spChg>
        <pc:spChg chg="mod">
          <ac:chgData name="Eliane Figueira Heidemann" userId="bff0c74ef14c7135" providerId="LiveId" clId="{C0F82C2C-4BF3-4E0D-A923-81522E801CE4}" dt="2022-01-14T19:55:37.818" v="7721" actId="1076"/>
          <ac:spMkLst>
            <pc:docMk/>
            <pc:sldMk cId="1546655229" sldId="387"/>
            <ac:spMk id="15" creationId="{488445D9-1D56-4F53-A138-49289C3EBA9F}"/>
          </ac:spMkLst>
        </pc:spChg>
      </pc:sldChg>
      <pc:sldChg chg="addSp delSp modSp add mod">
        <pc:chgData name="Eliane Figueira Heidemann" userId="bff0c74ef14c7135" providerId="LiveId" clId="{C0F82C2C-4BF3-4E0D-A923-81522E801CE4}" dt="2022-01-18T16:21:14.548" v="22850" actId="6549"/>
        <pc:sldMkLst>
          <pc:docMk/>
          <pc:sldMk cId="3582946574" sldId="388"/>
        </pc:sldMkLst>
        <pc:spChg chg="del">
          <ac:chgData name="Eliane Figueira Heidemann" userId="bff0c74ef14c7135" providerId="LiveId" clId="{C0F82C2C-4BF3-4E0D-A923-81522E801CE4}" dt="2022-01-14T20:53:51.976" v="13947" actId="478"/>
          <ac:spMkLst>
            <pc:docMk/>
            <pc:sldMk cId="3582946574" sldId="388"/>
            <ac:spMk id="2" creationId="{737728DC-195E-4A4E-AEBA-5E0D1DB03B76}"/>
          </ac:spMkLst>
        </pc:spChg>
        <pc:spChg chg="del">
          <ac:chgData name="Eliane Figueira Heidemann" userId="bff0c74ef14c7135" providerId="LiveId" clId="{C0F82C2C-4BF3-4E0D-A923-81522E801CE4}" dt="2022-01-14T20:53:58.328" v="13951" actId="478"/>
          <ac:spMkLst>
            <pc:docMk/>
            <pc:sldMk cId="3582946574" sldId="388"/>
            <ac:spMk id="5" creationId="{787F50E1-E031-4B31-A1D0-D4E343DAC778}"/>
          </ac:spMkLst>
        </pc:spChg>
        <pc:spChg chg="del mod">
          <ac:chgData name="Eliane Figueira Heidemann" userId="bff0c74ef14c7135" providerId="LiveId" clId="{C0F82C2C-4BF3-4E0D-A923-81522E801CE4}" dt="2022-01-14T20:54:02.622" v="13955" actId="478"/>
          <ac:spMkLst>
            <pc:docMk/>
            <pc:sldMk cId="3582946574" sldId="388"/>
            <ac:spMk id="6" creationId="{D31C8217-31D2-4BEC-9F7C-E241512B9553}"/>
          </ac:spMkLst>
        </pc:spChg>
        <pc:spChg chg="del mod">
          <ac:chgData name="Eliane Figueira Heidemann" userId="bff0c74ef14c7135" providerId="LiveId" clId="{C0F82C2C-4BF3-4E0D-A923-81522E801CE4}" dt="2022-01-14T20:54:00.892" v="13954" actId="478"/>
          <ac:spMkLst>
            <pc:docMk/>
            <pc:sldMk cId="3582946574" sldId="388"/>
            <ac:spMk id="7" creationId="{970C8F2C-A5FE-42BC-AD13-CBC29B972CBC}"/>
          </ac:spMkLst>
        </pc:spChg>
        <pc:spChg chg="add del mod">
          <ac:chgData name="Eliane Figueira Heidemann" userId="bff0c74ef14c7135" providerId="LiveId" clId="{C0F82C2C-4BF3-4E0D-A923-81522E801CE4}" dt="2022-01-14T20:54:11.594" v="13960" actId="14100"/>
          <ac:spMkLst>
            <pc:docMk/>
            <pc:sldMk cId="3582946574" sldId="388"/>
            <ac:spMk id="8" creationId="{6EF2AA47-F524-489E-B30D-7F536C6E9DC2}"/>
          </ac:spMkLst>
        </pc:spChg>
        <pc:spChg chg="add del mod">
          <ac:chgData name="Eliane Figueira Heidemann" userId="bff0c74ef14c7135" providerId="LiveId" clId="{C0F82C2C-4BF3-4E0D-A923-81522E801CE4}" dt="2022-01-14T20:53:57.242" v="13950" actId="478"/>
          <ac:spMkLst>
            <pc:docMk/>
            <pc:sldMk cId="3582946574" sldId="388"/>
            <ac:spMk id="9" creationId="{3556AAC5-2337-4F29-B3B5-2ED90363B53F}"/>
          </ac:spMkLst>
        </pc:spChg>
        <pc:spChg chg="add del mod">
          <ac:chgData name="Eliane Figueira Heidemann" userId="bff0c74ef14c7135" providerId="LiveId" clId="{C0F82C2C-4BF3-4E0D-A923-81522E801CE4}" dt="2022-01-14T20:54:24.589" v="13962"/>
          <ac:spMkLst>
            <pc:docMk/>
            <pc:sldMk cId="3582946574" sldId="388"/>
            <ac:spMk id="10" creationId="{15B0C7D2-3912-450D-883A-57E7A1949F39}"/>
          </ac:spMkLst>
        </pc:spChg>
        <pc:spChg chg="add mod">
          <ac:chgData name="Eliane Figueira Heidemann" userId="bff0c74ef14c7135" providerId="LiveId" clId="{C0F82C2C-4BF3-4E0D-A923-81522E801CE4}" dt="2022-01-18T16:21:14.548" v="22850" actId="6549"/>
          <ac:spMkLst>
            <pc:docMk/>
            <pc:sldMk cId="3582946574" sldId="388"/>
            <ac:spMk id="11" creationId="{07E66B03-869E-4AA8-9F8D-E6E7A1E42B99}"/>
          </ac:spMkLst>
        </pc:spChg>
        <pc:spChg chg="add del mod">
          <ac:chgData name="Eliane Figueira Heidemann" userId="bff0c74ef14c7135" providerId="LiveId" clId="{C0F82C2C-4BF3-4E0D-A923-81522E801CE4}" dt="2022-01-14T20:54:24.589" v="13962"/>
          <ac:spMkLst>
            <pc:docMk/>
            <pc:sldMk cId="3582946574" sldId="388"/>
            <ac:spMk id="11" creationId="{BD2D556E-3651-4450-A8DD-F9BA14A0800F}"/>
          </ac:spMkLst>
        </pc:spChg>
        <pc:spChg chg="add del mod">
          <ac:chgData name="Eliane Figueira Heidemann" userId="bff0c74ef14c7135" providerId="LiveId" clId="{C0F82C2C-4BF3-4E0D-A923-81522E801CE4}" dt="2022-01-14T20:54:24.589" v="13962"/>
          <ac:spMkLst>
            <pc:docMk/>
            <pc:sldMk cId="3582946574" sldId="388"/>
            <ac:spMk id="12" creationId="{C2B739BB-60CB-41E8-9642-055FBC009BF3}"/>
          </ac:spMkLst>
        </pc:spChg>
        <pc:spChg chg="add del mod">
          <ac:chgData name="Eliane Figueira Heidemann" userId="bff0c74ef14c7135" providerId="LiveId" clId="{C0F82C2C-4BF3-4E0D-A923-81522E801CE4}" dt="2022-01-14T20:54:24.589" v="13962"/>
          <ac:spMkLst>
            <pc:docMk/>
            <pc:sldMk cId="3582946574" sldId="388"/>
            <ac:spMk id="13" creationId="{4889FF1D-EEB0-4B87-98C2-51E93316EB83}"/>
          </ac:spMkLst>
        </pc:spChg>
        <pc:spChg chg="add del mod">
          <ac:chgData name="Eliane Figueira Heidemann" userId="bff0c74ef14c7135" providerId="LiveId" clId="{C0F82C2C-4BF3-4E0D-A923-81522E801CE4}" dt="2022-01-14T20:54:24.589" v="13962"/>
          <ac:spMkLst>
            <pc:docMk/>
            <pc:sldMk cId="3582946574" sldId="388"/>
            <ac:spMk id="14" creationId="{B5F4C6D8-EB1D-47A0-89F5-C2D950E6FCA8}"/>
          </ac:spMkLst>
        </pc:spChg>
        <pc:spChg chg="add del mod">
          <ac:chgData name="Eliane Figueira Heidemann" userId="bff0c74ef14c7135" providerId="LiveId" clId="{C0F82C2C-4BF3-4E0D-A923-81522E801CE4}" dt="2022-01-14T20:54:24.589" v="13962"/>
          <ac:spMkLst>
            <pc:docMk/>
            <pc:sldMk cId="3582946574" sldId="388"/>
            <ac:spMk id="15" creationId="{BC9E7DED-1872-4E8E-A57F-0AA23E93B185}"/>
          </ac:spMkLst>
        </pc:spChg>
        <pc:spChg chg="add mod">
          <ac:chgData name="Eliane Figueira Heidemann" userId="bff0c74ef14c7135" providerId="LiveId" clId="{C0F82C2C-4BF3-4E0D-A923-81522E801CE4}" dt="2022-01-14T20:54:29.022" v="13963"/>
          <ac:spMkLst>
            <pc:docMk/>
            <pc:sldMk cId="3582946574" sldId="388"/>
            <ac:spMk id="16" creationId="{20EC6603-DE6F-455E-B42D-651532CC8B6F}"/>
          </ac:spMkLst>
        </pc:spChg>
        <pc:spChg chg="add mod">
          <ac:chgData name="Eliane Figueira Heidemann" userId="bff0c74ef14c7135" providerId="LiveId" clId="{C0F82C2C-4BF3-4E0D-A923-81522E801CE4}" dt="2022-01-14T20:58:17.195" v="14530" actId="1076"/>
          <ac:spMkLst>
            <pc:docMk/>
            <pc:sldMk cId="3582946574" sldId="388"/>
            <ac:spMk id="17" creationId="{1CD5EE03-2838-4EB7-BC68-16E0A0A2B2F0}"/>
          </ac:spMkLst>
        </pc:spChg>
        <pc:spChg chg="add mod">
          <ac:chgData name="Eliane Figueira Heidemann" userId="bff0c74ef14c7135" providerId="LiveId" clId="{C0F82C2C-4BF3-4E0D-A923-81522E801CE4}" dt="2022-01-14T21:01:33.373" v="14562" actId="20577"/>
          <ac:spMkLst>
            <pc:docMk/>
            <pc:sldMk cId="3582946574" sldId="388"/>
            <ac:spMk id="18" creationId="{4904FFDC-7140-461C-B9BA-61A79A9FBC47}"/>
          </ac:spMkLst>
        </pc:spChg>
        <pc:spChg chg="add mod">
          <ac:chgData name="Eliane Figueira Heidemann" userId="bff0c74ef14c7135" providerId="LiveId" clId="{C0F82C2C-4BF3-4E0D-A923-81522E801CE4}" dt="2022-01-14T20:58:11.297" v="14527" actId="1076"/>
          <ac:spMkLst>
            <pc:docMk/>
            <pc:sldMk cId="3582946574" sldId="388"/>
            <ac:spMk id="19" creationId="{28701767-BDB3-4925-B88D-67C6688B43C2}"/>
          </ac:spMkLst>
        </pc:spChg>
        <pc:spChg chg="add mod">
          <ac:chgData name="Eliane Figueira Heidemann" userId="bff0c74ef14c7135" providerId="LiveId" clId="{C0F82C2C-4BF3-4E0D-A923-81522E801CE4}" dt="2022-01-14T20:58:39.083" v="14546" actId="20577"/>
          <ac:spMkLst>
            <pc:docMk/>
            <pc:sldMk cId="3582946574" sldId="388"/>
            <ac:spMk id="20" creationId="{AA511DEF-BEC2-495B-AD81-9690E3D41CB1}"/>
          </ac:spMkLst>
        </pc:spChg>
        <pc:spChg chg="add mod">
          <ac:chgData name="Eliane Figueira Heidemann" userId="bff0c74ef14c7135" providerId="LiveId" clId="{C0F82C2C-4BF3-4E0D-A923-81522E801CE4}" dt="2022-01-14T20:57:12.831" v="14341" actId="20577"/>
          <ac:spMkLst>
            <pc:docMk/>
            <pc:sldMk cId="3582946574" sldId="388"/>
            <ac:spMk id="21" creationId="{2BEEFB41-9B44-4DF1-B8B6-AFB137C92C79}"/>
          </ac:spMkLst>
        </pc:spChg>
        <pc:spChg chg="add mod">
          <ac:chgData name="Eliane Figueira Heidemann" userId="bff0c74ef14c7135" providerId="LiveId" clId="{C0F82C2C-4BF3-4E0D-A923-81522E801CE4}" dt="2022-01-14T21:03:48.160" v="14801" actId="20577"/>
          <ac:spMkLst>
            <pc:docMk/>
            <pc:sldMk cId="3582946574" sldId="388"/>
            <ac:spMk id="22" creationId="{C7253372-F0FC-4242-BEE9-A6691B499EC8}"/>
          </ac:spMkLst>
        </pc:spChg>
      </pc:sldChg>
      <pc:sldChg chg="addSp modSp add mod">
        <pc:chgData name="Eliane Figueira Heidemann" userId="bff0c74ef14c7135" providerId="LiveId" clId="{C0F82C2C-4BF3-4E0D-A923-81522E801CE4}" dt="2022-01-18T16:21:06.948" v="22846" actId="20577"/>
        <pc:sldMkLst>
          <pc:docMk/>
          <pc:sldMk cId="2149260404" sldId="389"/>
        </pc:sldMkLst>
        <pc:spChg chg="mod">
          <ac:chgData name="Eliane Figueira Heidemann" userId="bff0c74ef14c7135" providerId="LiveId" clId="{C0F82C2C-4BF3-4E0D-A923-81522E801CE4}" dt="2022-01-15T00:35:14.421" v="22499" actId="14100"/>
          <ac:spMkLst>
            <pc:docMk/>
            <pc:sldMk cId="2149260404" sldId="389"/>
            <ac:spMk id="8" creationId="{6EF2AA47-F524-489E-B30D-7F536C6E9DC2}"/>
          </ac:spMkLst>
        </pc:spChg>
        <pc:spChg chg="mod">
          <ac:chgData name="Eliane Figueira Heidemann" userId="bff0c74ef14c7135" providerId="LiveId" clId="{C0F82C2C-4BF3-4E0D-A923-81522E801CE4}" dt="2022-01-14T20:49:12.455" v="13817" actId="20577"/>
          <ac:spMkLst>
            <pc:docMk/>
            <pc:sldMk cId="2149260404" sldId="389"/>
            <ac:spMk id="11" creationId="{9FA0AF75-CCF2-48D2-8C21-5AE03226E28E}"/>
          </ac:spMkLst>
        </pc:spChg>
        <pc:spChg chg="mod">
          <ac:chgData name="Eliane Figueira Heidemann" userId="bff0c74ef14c7135" providerId="LiveId" clId="{C0F82C2C-4BF3-4E0D-A923-81522E801CE4}" dt="2022-01-14T20:49:23.610" v="13818" actId="1076"/>
          <ac:spMkLst>
            <pc:docMk/>
            <pc:sldMk cId="2149260404" sldId="389"/>
            <ac:spMk id="12" creationId="{4A11634F-9FA0-470A-B25C-1372C96C8FE5}"/>
          </ac:spMkLst>
        </pc:spChg>
        <pc:spChg chg="mod">
          <ac:chgData name="Eliane Figueira Heidemann" userId="bff0c74ef14c7135" providerId="LiveId" clId="{C0F82C2C-4BF3-4E0D-A923-81522E801CE4}" dt="2022-01-14T20:45:54.339" v="13345" actId="20577"/>
          <ac:spMkLst>
            <pc:docMk/>
            <pc:sldMk cId="2149260404" sldId="389"/>
            <ac:spMk id="13" creationId="{212A1820-0AD9-4CF7-AEF1-99473286BEE6}"/>
          </ac:spMkLst>
        </pc:spChg>
        <pc:spChg chg="mod">
          <ac:chgData name="Eliane Figueira Heidemann" userId="bff0c74ef14c7135" providerId="LiveId" clId="{C0F82C2C-4BF3-4E0D-A923-81522E801CE4}" dt="2022-01-14T20:53:11.744" v="13894" actId="113"/>
          <ac:spMkLst>
            <pc:docMk/>
            <pc:sldMk cId="2149260404" sldId="389"/>
            <ac:spMk id="14" creationId="{BC0BBA21-AF03-4EF3-8CF5-2ED596949927}"/>
          </ac:spMkLst>
        </pc:spChg>
        <pc:spChg chg="mod">
          <ac:chgData name="Eliane Figueira Heidemann" userId="bff0c74ef14c7135" providerId="LiveId" clId="{C0F82C2C-4BF3-4E0D-A923-81522E801CE4}" dt="2022-01-14T20:46:13.644" v="13380" actId="20577"/>
          <ac:spMkLst>
            <pc:docMk/>
            <pc:sldMk cId="2149260404" sldId="389"/>
            <ac:spMk id="15" creationId="{C2726EE0-E79A-4191-BF5F-CD6BCA709266}"/>
          </ac:spMkLst>
        </pc:spChg>
        <pc:spChg chg="mod">
          <ac:chgData name="Eliane Figueira Heidemann" userId="bff0c74ef14c7135" providerId="LiveId" clId="{C0F82C2C-4BF3-4E0D-A923-81522E801CE4}" dt="2022-01-14T20:50:58.385" v="13825" actId="14100"/>
          <ac:spMkLst>
            <pc:docMk/>
            <pc:sldMk cId="2149260404" sldId="389"/>
            <ac:spMk id="16" creationId="{F3876DDD-9323-4C02-B7B8-065E7C968305}"/>
          </ac:spMkLst>
        </pc:spChg>
        <pc:spChg chg="add mod">
          <ac:chgData name="Eliane Figueira Heidemann" userId="bff0c74ef14c7135" providerId="LiveId" clId="{C0F82C2C-4BF3-4E0D-A923-81522E801CE4}" dt="2022-01-18T16:21:06.948" v="22846" actId="20577"/>
          <ac:spMkLst>
            <pc:docMk/>
            <pc:sldMk cId="2149260404" sldId="389"/>
            <ac:spMk id="17" creationId="{7CC3CD77-D0A7-46BF-925F-2E066D170C6B}"/>
          </ac:spMkLst>
        </pc:spChg>
      </pc:sldChg>
      <pc:sldChg chg="addSp delSp modSp add mod">
        <pc:chgData name="Eliane Figueira Heidemann" userId="bff0c74ef14c7135" providerId="LiveId" clId="{C0F82C2C-4BF3-4E0D-A923-81522E801CE4}" dt="2022-01-18T16:21:18.976" v="22852" actId="6549"/>
        <pc:sldMkLst>
          <pc:docMk/>
          <pc:sldMk cId="1295717113" sldId="390"/>
        </pc:sldMkLst>
        <pc:spChg chg="del">
          <ac:chgData name="Eliane Figueira Heidemann" userId="bff0c74ef14c7135" providerId="LiveId" clId="{C0F82C2C-4BF3-4E0D-A923-81522E801CE4}" dt="2022-01-14T23:14:50.855" v="15595" actId="478"/>
          <ac:spMkLst>
            <pc:docMk/>
            <pc:sldMk cId="1295717113" sldId="390"/>
            <ac:spMk id="2" creationId="{737728DC-195E-4A4E-AEBA-5E0D1DB03B76}"/>
          </ac:spMkLst>
        </pc:spChg>
        <pc:spChg chg="del">
          <ac:chgData name="Eliane Figueira Heidemann" userId="bff0c74ef14c7135" providerId="LiveId" clId="{C0F82C2C-4BF3-4E0D-A923-81522E801CE4}" dt="2022-01-14T23:14:55.370" v="15597" actId="478"/>
          <ac:spMkLst>
            <pc:docMk/>
            <pc:sldMk cId="1295717113" sldId="390"/>
            <ac:spMk id="5" creationId="{787F50E1-E031-4B31-A1D0-D4E343DAC778}"/>
          </ac:spMkLst>
        </pc:spChg>
        <pc:spChg chg="del">
          <ac:chgData name="Eliane Figueira Heidemann" userId="bff0c74ef14c7135" providerId="LiveId" clId="{C0F82C2C-4BF3-4E0D-A923-81522E801CE4}" dt="2022-01-14T23:14:55.370" v="15597" actId="478"/>
          <ac:spMkLst>
            <pc:docMk/>
            <pc:sldMk cId="1295717113" sldId="390"/>
            <ac:spMk id="6" creationId="{D31C8217-31D2-4BEC-9F7C-E241512B9553}"/>
          </ac:spMkLst>
        </pc:spChg>
        <pc:spChg chg="del">
          <ac:chgData name="Eliane Figueira Heidemann" userId="bff0c74ef14c7135" providerId="LiveId" clId="{C0F82C2C-4BF3-4E0D-A923-81522E801CE4}" dt="2022-01-14T23:14:55.370" v="15597" actId="478"/>
          <ac:spMkLst>
            <pc:docMk/>
            <pc:sldMk cId="1295717113" sldId="390"/>
            <ac:spMk id="7" creationId="{970C8F2C-A5FE-42BC-AD13-CBC29B972CBC}"/>
          </ac:spMkLst>
        </pc:spChg>
        <pc:spChg chg="mod">
          <ac:chgData name="Eliane Figueira Heidemann" userId="bff0c74ef14c7135" providerId="LiveId" clId="{C0F82C2C-4BF3-4E0D-A923-81522E801CE4}" dt="2022-01-14T23:15:00.692" v="15599" actId="14100"/>
          <ac:spMkLst>
            <pc:docMk/>
            <pc:sldMk cId="1295717113" sldId="390"/>
            <ac:spMk id="8" creationId="{6EF2AA47-F524-489E-B30D-7F536C6E9DC2}"/>
          </ac:spMkLst>
        </pc:spChg>
        <pc:spChg chg="add del mod">
          <ac:chgData name="Eliane Figueira Heidemann" userId="bff0c74ef14c7135" providerId="LiveId" clId="{C0F82C2C-4BF3-4E0D-A923-81522E801CE4}" dt="2022-01-14T23:14:52.900" v="15596" actId="478"/>
          <ac:spMkLst>
            <pc:docMk/>
            <pc:sldMk cId="1295717113" sldId="390"/>
            <ac:spMk id="9" creationId="{E49B0CCC-C64C-45FD-9F24-D2E5D60B44E0}"/>
          </ac:spMkLst>
        </pc:spChg>
        <pc:spChg chg="add mod">
          <ac:chgData name="Eliane Figueira Heidemann" userId="bff0c74ef14c7135" providerId="LiveId" clId="{C0F82C2C-4BF3-4E0D-A923-81522E801CE4}" dt="2022-01-14T23:14:56.527" v="15598"/>
          <ac:spMkLst>
            <pc:docMk/>
            <pc:sldMk cId="1295717113" sldId="390"/>
            <ac:spMk id="10" creationId="{73584B89-9E6C-48A7-8147-41C4B9896B42}"/>
          </ac:spMkLst>
        </pc:spChg>
        <pc:spChg chg="add mod">
          <ac:chgData name="Eliane Figueira Heidemann" userId="bff0c74ef14c7135" providerId="LiveId" clId="{C0F82C2C-4BF3-4E0D-A923-81522E801CE4}" dt="2022-01-14T23:16:54.883" v="15816" actId="20577"/>
          <ac:spMkLst>
            <pc:docMk/>
            <pc:sldMk cId="1295717113" sldId="390"/>
            <ac:spMk id="11" creationId="{BAB216B6-7704-405A-BB6B-545CBF3B5464}"/>
          </ac:spMkLst>
        </pc:spChg>
        <pc:spChg chg="add mod">
          <ac:chgData name="Eliane Figueira Heidemann" userId="bff0c74ef14c7135" providerId="LiveId" clId="{C0F82C2C-4BF3-4E0D-A923-81522E801CE4}" dt="2022-01-14T23:18:53.597" v="16157" actId="20577"/>
          <ac:spMkLst>
            <pc:docMk/>
            <pc:sldMk cId="1295717113" sldId="390"/>
            <ac:spMk id="12" creationId="{7EAD4090-E684-470B-951B-FD68FC5FDCC5}"/>
          </ac:spMkLst>
        </pc:spChg>
        <pc:spChg chg="add mod">
          <ac:chgData name="Eliane Figueira Heidemann" userId="bff0c74ef14c7135" providerId="LiveId" clId="{C0F82C2C-4BF3-4E0D-A923-81522E801CE4}" dt="2022-01-14T23:15:20.379" v="15633" actId="1076"/>
          <ac:spMkLst>
            <pc:docMk/>
            <pc:sldMk cId="1295717113" sldId="390"/>
            <ac:spMk id="13" creationId="{7B311CD4-FED3-4DC4-A6A1-5E6E250F9164}"/>
          </ac:spMkLst>
        </pc:spChg>
        <pc:spChg chg="add mod">
          <ac:chgData name="Eliane Figueira Heidemann" userId="bff0c74ef14c7135" providerId="LiveId" clId="{C0F82C2C-4BF3-4E0D-A923-81522E801CE4}" dt="2022-01-14T23:18:45.360" v="16140" actId="20577"/>
          <ac:spMkLst>
            <pc:docMk/>
            <pc:sldMk cId="1295717113" sldId="390"/>
            <ac:spMk id="14" creationId="{783C2104-2BCD-4C2E-9C7D-95A18C4EDC8C}"/>
          </ac:spMkLst>
        </pc:spChg>
        <pc:spChg chg="add mod">
          <ac:chgData name="Eliane Figueira Heidemann" userId="bff0c74ef14c7135" providerId="LiveId" clId="{C0F82C2C-4BF3-4E0D-A923-81522E801CE4}" dt="2022-01-14T23:19:42.230" v="16201" actId="20577"/>
          <ac:spMkLst>
            <pc:docMk/>
            <pc:sldMk cId="1295717113" sldId="390"/>
            <ac:spMk id="15" creationId="{BA2C9CE8-F9DC-422B-AC89-43CCFA816CF7}"/>
          </ac:spMkLst>
        </pc:spChg>
        <pc:spChg chg="add mod">
          <ac:chgData name="Eliane Figueira Heidemann" userId="bff0c74ef14c7135" providerId="LiveId" clId="{C0F82C2C-4BF3-4E0D-A923-81522E801CE4}" dt="2022-01-14T23:25:06.009" v="16305" actId="20577"/>
          <ac:spMkLst>
            <pc:docMk/>
            <pc:sldMk cId="1295717113" sldId="390"/>
            <ac:spMk id="16" creationId="{CF1E29F3-6770-41F8-9CFD-F26581F6CC3C}"/>
          </ac:spMkLst>
        </pc:spChg>
        <pc:spChg chg="add mod">
          <ac:chgData name="Eliane Figueira Heidemann" userId="bff0c74ef14c7135" providerId="LiveId" clId="{C0F82C2C-4BF3-4E0D-A923-81522E801CE4}" dt="2022-01-18T16:21:18.976" v="22852" actId="6549"/>
          <ac:spMkLst>
            <pc:docMk/>
            <pc:sldMk cId="1295717113" sldId="390"/>
            <ac:spMk id="17" creationId="{9D7613A5-B531-4A1E-8163-C97E77C20460}"/>
          </ac:spMkLst>
        </pc:spChg>
      </pc:sldChg>
      <pc:sldChg chg="addSp delSp modSp add mod">
        <pc:chgData name="Eliane Figueira Heidemann" userId="bff0c74ef14c7135" providerId="LiveId" clId="{C0F82C2C-4BF3-4E0D-A923-81522E801CE4}" dt="2022-01-18T16:21:29.415" v="22854" actId="6549"/>
        <pc:sldMkLst>
          <pc:docMk/>
          <pc:sldMk cId="4055820367" sldId="391"/>
        </pc:sldMkLst>
        <pc:spChg chg="mod">
          <ac:chgData name="Eliane Figueira Heidemann" userId="bff0c74ef14c7135" providerId="LiveId" clId="{C0F82C2C-4BF3-4E0D-A923-81522E801CE4}" dt="2022-01-14T23:16:05.565" v="15682" actId="20577"/>
          <ac:spMkLst>
            <pc:docMk/>
            <pc:sldMk cId="4055820367" sldId="391"/>
            <ac:spMk id="8" creationId="{6EF2AA47-F524-489E-B30D-7F536C6E9DC2}"/>
          </ac:spMkLst>
        </pc:spChg>
        <pc:spChg chg="del">
          <ac:chgData name="Eliane Figueira Heidemann" userId="bff0c74ef14c7135" providerId="LiveId" clId="{C0F82C2C-4BF3-4E0D-A923-81522E801CE4}" dt="2022-01-14T23:26:57.541" v="16586" actId="478"/>
          <ac:spMkLst>
            <pc:docMk/>
            <pc:sldMk cId="4055820367" sldId="391"/>
            <ac:spMk id="11" creationId="{BAB216B6-7704-405A-BB6B-545CBF3B5464}"/>
          </ac:spMkLst>
        </pc:spChg>
        <pc:spChg chg="mod">
          <ac:chgData name="Eliane Figueira Heidemann" userId="bff0c74ef14c7135" providerId="LiveId" clId="{C0F82C2C-4BF3-4E0D-A923-81522E801CE4}" dt="2022-01-14T23:29:01.413" v="16900" actId="20577"/>
          <ac:spMkLst>
            <pc:docMk/>
            <pc:sldMk cId="4055820367" sldId="391"/>
            <ac:spMk id="12" creationId="{7EAD4090-E684-470B-951B-FD68FC5FDCC5}"/>
          </ac:spMkLst>
        </pc:spChg>
        <pc:spChg chg="mod">
          <ac:chgData name="Eliane Figueira Heidemann" userId="bff0c74ef14c7135" providerId="LiveId" clId="{C0F82C2C-4BF3-4E0D-A923-81522E801CE4}" dt="2022-01-14T23:26:52.104" v="16585" actId="207"/>
          <ac:spMkLst>
            <pc:docMk/>
            <pc:sldMk cId="4055820367" sldId="391"/>
            <ac:spMk id="13" creationId="{7B311CD4-FED3-4DC4-A6A1-5E6E250F9164}"/>
          </ac:spMkLst>
        </pc:spChg>
        <pc:spChg chg="mod">
          <ac:chgData name="Eliane Figueira Heidemann" userId="bff0c74ef14c7135" providerId="LiveId" clId="{C0F82C2C-4BF3-4E0D-A923-81522E801CE4}" dt="2022-01-14T23:29:47.882" v="17152" actId="20577"/>
          <ac:spMkLst>
            <pc:docMk/>
            <pc:sldMk cId="4055820367" sldId="391"/>
            <ac:spMk id="14" creationId="{783C2104-2BCD-4C2E-9C7D-95A18C4EDC8C}"/>
          </ac:spMkLst>
        </pc:spChg>
        <pc:spChg chg="mod">
          <ac:chgData name="Eliane Figueira Heidemann" userId="bff0c74ef14c7135" providerId="LiveId" clId="{C0F82C2C-4BF3-4E0D-A923-81522E801CE4}" dt="2022-01-14T23:30:59.578" v="17241" actId="14100"/>
          <ac:spMkLst>
            <pc:docMk/>
            <pc:sldMk cId="4055820367" sldId="391"/>
            <ac:spMk id="15" creationId="{BA2C9CE8-F9DC-422B-AC89-43CCFA816CF7}"/>
          </ac:spMkLst>
        </pc:spChg>
        <pc:spChg chg="mod">
          <ac:chgData name="Eliane Figueira Heidemann" userId="bff0c74ef14c7135" providerId="LiveId" clId="{C0F82C2C-4BF3-4E0D-A923-81522E801CE4}" dt="2022-01-14T23:31:04.865" v="17242" actId="122"/>
          <ac:spMkLst>
            <pc:docMk/>
            <pc:sldMk cId="4055820367" sldId="391"/>
            <ac:spMk id="16" creationId="{CF1E29F3-6770-41F8-9CFD-F26581F6CC3C}"/>
          </ac:spMkLst>
        </pc:spChg>
        <pc:spChg chg="add mod">
          <ac:chgData name="Eliane Figueira Heidemann" userId="bff0c74ef14c7135" providerId="LiveId" clId="{C0F82C2C-4BF3-4E0D-A923-81522E801CE4}" dt="2022-01-18T16:21:29.415" v="22854" actId="6549"/>
          <ac:spMkLst>
            <pc:docMk/>
            <pc:sldMk cId="4055820367" sldId="391"/>
            <ac:spMk id="17" creationId="{78098CF7-2057-4838-B399-DC070E9B1722}"/>
          </ac:spMkLst>
        </pc:spChg>
      </pc:sldChg>
      <pc:sldChg chg="modSp mod">
        <pc:chgData name="Eliane Figueira Heidemann" userId="bff0c74ef14c7135" providerId="LiveId" clId="{C0F82C2C-4BF3-4E0D-A923-81522E801CE4}" dt="2022-01-18T16:20:30.941" v="22828" actId="20577"/>
        <pc:sldMkLst>
          <pc:docMk/>
          <pc:sldMk cId="2877446045" sldId="392"/>
        </pc:sldMkLst>
        <pc:spChg chg="mod">
          <ac:chgData name="Eliane Figueira Heidemann" userId="bff0c74ef14c7135" providerId="LiveId" clId="{C0F82C2C-4BF3-4E0D-A923-81522E801CE4}" dt="2022-01-18T16:20:30.941" v="22828" actId="20577"/>
          <ac:spMkLst>
            <pc:docMk/>
            <pc:sldMk cId="2877446045" sldId="392"/>
            <ac:spMk id="16" creationId="{B311B8FB-5738-452F-B5B6-3DB679EB1257}"/>
          </ac:spMkLst>
        </pc:spChg>
      </pc:sldChg>
      <pc:sldChg chg="modSp add mod">
        <pc:chgData name="Eliane Figueira Heidemann" userId="bff0c74ef14c7135" providerId="LiveId" clId="{C0F82C2C-4BF3-4E0D-A923-81522E801CE4}" dt="2022-01-18T16:19:57.546" v="22816" actId="6549"/>
        <pc:sldMkLst>
          <pc:docMk/>
          <pc:sldMk cId="1096908118" sldId="396"/>
        </pc:sldMkLst>
        <pc:spChg chg="mod">
          <ac:chgData name="Eliane Figueira Heidemann" userId="bff0c74ef14c7135" providerId="LiveId" clId="{C0F82C2C-4BF3-4E0D-A923-81522E801CE4}" dt="2022-01-18T16:19:57.546" v="22816" actId="6549"/>
          <ac:spMkLst>
            <pc:docMk/>
            <pc:sldMk cId="1096908118" sldId="396"/>
            <ac:spMk id="11" creationId="{379383E4-34B8-49BE-9F50-FF8A7712A1A4}"/>
          </ac:spMkLst>
        </pc:spChg>
      </pc:sldChg>
      <pc:sldChg chg="modSp add mod ord">
        <pc:chgData name="Eliane Figueira Heidemann" userId="bff0c74ef14c7135" providerId="LiveId" clId="{C0F82C2C-4BF3-4E0D-A923-81522E801CE4}" dt="2022-01-18T16:34:47.112" v="24247" actId="207"/>
        <pc:sldMkLst>
          <pc:docMk/>
          <pc:sldMk cId="683498257" sldId="397"/>
        </pc:sldMkLst>
        <pc:spChg chg="mod">
          <ac:chgData name="Eliane Figueira Heidemann" userId="bff0c74ef14c7135" providerId="LiveId" clId="{C0F82C2C-4BF3-4E0D-A923-81522E801CE4}" dt="2022-01-18T16:34:47.112" v="24247" actId="207"/>
          <ac:spMkLst>
            <pc:docMk/>
            <pc:sldMk cId="683498257" sldId="397"/>
            <ac:spMk id="4" creationId="{AF451082-33EB-412A-9AFB-D3B8DEAB5A59}"/>
          </ac:spMkLst>
        </pc:spChg>
        <pc:spChg chg="mod">
          <ac:chgData name="Eliane Figueira Heidemann" userId="bff0c74ef14c7135" providerId="LiveId" clId="{C0F82C2C-4BF3-4E0D-A923-81522E801CE4}" dt="2022-01-18T16:31:35.980" v="23978" actId="20577"/>
          <ac:spMkLst>
            <pc:docMk/>
            <pc:sldMk cId="683498257" sldId="397"/>
            <ac:spMk id="6" creationId="{D31C8217-31D2-4BEC-9F7C-E241512B9553}"/>
          </ac:spMkLst>
        </pc:spChg>
        <pc:spChg chg="mod">
          <ac:chgData name="Eliane Figueira Heidemann" userId="bff0c74ef14c7135" providerId="LiveId" clId="{C0F82C2C-4BF3-4E0D-A923-81522E801CE4}" dt="2022-01-18T16:34:39.832" v="24246" actId="20577"/>
          <ac:spMkLst>
            <pc:docMk/>
            <pc:sldMk cId="683498257" sldId="397"/>
            <ac:spMk id="7" creationId="{970C8F2C-A5FE-42BC-AD13-CBC29B972CBC}"/>
          </ac:spMkLst>
        </pc:spChg>
        <pc:spChg chg="mod">
          <ac:chgData name="Eliane Figueira Heidemann" userId="bff0c74ef14c7135" providerId="LiveId" clId="{C0F82C2C-4BF3-4E0D-A923-81522E801CE4}" dt="2022-01-18T16:29:03.794" v="23485" actId="6549"/>
          <ac:spMkLst>
            <pc:docMk/>
            <pc:sldMk cId="683498257" sldId="397"/>
            <ac:spMk id="11" creationId="{379383E4-34B8-49BE-9F50-FF8A7712A1A4}"/>
          </ac:spMkLst>
        </pc:spChg>
        <pc:spChg chg="mod">
          <ac:chgData name="Eliane Figueira Heidemann" userId="bff0c74ef14c7135" providerId="LiveId" clId="{C0F82C2C-4BF3-4E0D-A923-81522E801CE4}" dt="2022-01-18T16:30:13.385" v="23659" actId="20577"/>
          <ac:spMkLst>
            <pc:docMk/>
            <pc:sldMk cId="683498257" sldId="397"/>
            <ac:spMk id="12" creationId="{DF9FD2A3-263E-4FEC-9C92-6B9AC319C315}"/>
          </ac:spMkLst>
        </pc:spChg>
        <pc:spChg chg="mod">
          <ac:chgData name="Eliane Figueira Heidemann" userId="bff0c74ef14c7135" providerId="LiveId" clId="{C0F82C2C-4BF3-4E0D-A923-81522E801CE4}" dt="2022-01-18T16:30:34.148" v="23751" actId="20577"/>
          <ac:spMkLst>
            <pc:docMk/>
            <pc:sldMk cId="683498257" sldId="397"/>
            <ac:spMk id="13" creationId="{C6D0EE3F-8D7D-421A-8622-13562529BF14}"/>
          </ac:spMkLst>
        </pc:spChg>
        <pc:spChg chg="mod">
          <ac:chgData name="Eliane Figueira Heidemann" userId="bff0c74ef14c7135" providerId="LiveId" clId="{C0F82C2C-4BF3-4E0D-A923-81522E801CE4}" dt="2022-01-18T16:30:57.723" v="23839" actId="20577"/>
          <ac:spMkLst>
            <pc:docMk/>
            <pc:sldMk cId="683498257" sldId="397"/>
            <ac:spMk id="14" creationId="{ADFC53E9-7865-458D-9561-989FB031B9B7}"/>
          </ac:spMkLst>
        </pc:spChg>
        <pc:spChg chg="mod">
          <ac:chgData name="Eliane Figueira Heidemann" userId="bff0c74ef14c7135" providerId="LiveId" clId="{C0F82C2C-4BF3-4E0D-A923-81522E801CE4}" dt="2022-01-18T16:31:23.304" v="23950" actId="20577"/>
          <ac:spMkLst>
            <pc:docMk/>
            <pc:sldMk cId="683498257" sldId="397"/>
            <ac:spMk id="15" creationId="{488445D9-1D56-4F53-A138-49289C3EBA9F}"/>
          </ac:spMkLst>
        </pc:spChg>
      </pc:sldChg>
      <pc:sldChg chg="new del">
        <pc:chgData name="Eliane Figueira Heidemann" userId="bff0c74ef14c7135" providerId="LiveId" clId="{C0F82C2C-4BF3-4E0D-A923-81522E801CE4}" dt="2022-01-18T13:36:54.939" v="22592" actId="680"/>
        <pc:sldMkLst>
          <pc:docMk/>
          <pc:sldMk cId="2447309131" sldId="397"/>
        </pc:sldMkLst>
      </pc:sldChg>
      <pc:sldChg chg="modSp add mod">
        <pc:chgData name="Eliane Figueira Heidemann" userId="bff0c74ef14c7135" providerId="LiveId" clId="{C0F82C2C-4BF3-4E0D-A923-81522E801CE4}" dt="2022-01-18T16:20:18.220" v="22824" actId="6549"/>
        <pc:sldMkLst>
          <pc:docMk/>
          <pc:sldMk cId="922562050" sldId="398"/>
        </pc:sldMkLst>
        <pc:spChg chg="mod">
          <ac:chgData name="Eliane Figueira Heidemann" userId="bff0c74ef14c7135" providerId="LiveId" clId="{C0F82C2C-4BF3-4E0D-A923-81522E801CE4}" dt="2022-01-18T13:50:35.888" v="22671" actId="20577"/>
          <ac:spMkLst>
            <pc:docMk/>
            <pc:sldMk cId="922562050" sldId="398"/>
            <ac:spMk id="8" creationId="{6EF2AA47-F524-489E-B30D-7F536C6E9DC2}"/>
          </ac:spMkLst>
        </pc:spChg>
        <pc:spChg chg="mod">
          <ac:chgData name="Eliane Figueira Heidemann" userId="bff0c74ef14c7135" providerId="LiveId" clId="{C0F82C2C-4BF3-4E0D-A923-81522E801CE4}" dt="2022-01-18T13:50:42.711" v="22697" actId="20577"/>
          <ac:spMkLst>
            <pc:docMk/>
            <pc:sldMk cId="922562050" sldId="398"/>
            <ac:spMk id="11" creationId="{074F7B66-9371-40A7-9FEE-C301A32F3773}"/>
          </ac:spMkLst>
        </pc:spChg>
        <pc:spChg chg="mod">
          <ac:chgData name="Eliane Figueira Heidemann" userId="bff0c74ef14c7135" providerId="LiveId" clId="{C0F82C2C-4BF3-4E0D-A923-81522E801CE4}" dt="2022-01-18T16:20:18.220" v="22824" actId="6549"/>
          <ac:spMkLst>
            <pc:docMk/>
            <pc:sldMk cId="922562050" sldId="398"/>
            <ac:spMk id="15" creationId="{3F7B4847-8B2F-40D0-9F65-C23FED2CBC95}"/>
          </ac:spMkLst>
        </pc:spChg>
      </pc:sldChg>
      <pc:sldChg chg="addSp delSp modSp add mod">
        <pc:chgData name="Eliane Figueira Heidemann" userId="bff0c74ef14c7135" providerId="LiveId" clId="{C0F82C2C-4BF3-4E0D-A923-81522E801CE4}" dt="2022-01-18T16:33:13.463" v="24054" actId="1038"/>
        <pc:sldMkLst>
          <pc:docMk/>
          <pc:sldMk cId="2198125540" sldId="399"/>
        </pc:sldMkLst>
        <pc:spChg chg="del">
          <ac:chgData name="Eliane Figueira Heidemann" userId="bff0c74ef14c7135" providerId="LiveId" clId="{C0F82C2C-4BF3-4E0D-A923-81522E801CE4}" dt="2022-01-18T16:32:23.699" v="24032" actId="478"/>
          <ac:spMkLst>
            <pc:docMk/>
            <pc:sldMk cId="2198125540" sldId="399"/>
            <ac:spMk id="3" creationId="{E46DD971-CAEF-4F51-A38D-CC7D8E61ABE2}"/>
          </ac:spMkLst>
        </pc:spChg>
        <pc:spChg chg="del">
          <ac:chgData name="Eliane Figueira Heidemann" userId="bff0c74ef14c7135" providerId="LiveId" clId="{C0F82C2C-4BF3-4E0D-A923-81522E801CE4}" dt="2022-01-18T16:32:23.699" v="24032" actId="478"/>
          <ac:spMkLst>
            <pc:docMk/>
            <pc:sldMk cId="2198125540" sldId="399"/>
            <ac:spMk id="4" creationId="{AF451082-33EB-412A-9AFB-D3B8DEAB5A59}"/>
          </ac:spMkLst>
        </pc:spChg>
        <pc:spChg chg="del">
          <ac:chgData name="Eliane Figueira Heidemann" userId="bff0c74ef14c7135" providerId="LiveId" clId="{C0F82C2C-4BF3-4E0D-A923-81522E801CE4}" dt="2022-01-18T16:32:23.699" v="24032" actId="478"/>
          <ac:spMkLst>
            <pc:docMk/>
            <pc:sldMk cId="2198125540" sldId="399"/>
            <ac:spMk id="5" creationId="{787F50E1-E031-4B31-A1D0-D4E343DAC778}"/>
          </ac:spMkLst>
        </pc:spChg>
        <pc:spChg chg="del">
          <ac:chgData name="Eliane Figueira Heidemann" userId="bff0c74ef14c7135" providerId="LiveId" clId="{C0F82C2C-4BF3-4E0D-A923-81522E801CE4}" dt="2022-01-18T16:32:23.699" v="24032" actId="478"/>
          <ac:spMkLst>
            <pc:docMk/>
            <pc:sldMk cId="2198125540" sldId="399"/>
            <ac:spMk id="6" creationId="{D31C8217-31D2-4BEC-9F7C-E241512B9553}"/>
          </ac:spMkLst>
        </pc:spChg>
        <pc:spChg chg="del">
          <ac:chgData name="Eliane Figueira Heidemann" userId="bff0c74ef14c7135" providerId="LiveId" clId="{C0F82C2C-4BF3-4E0D-A923-81522E801CE4}" dt="2022-01-18T16:32:23.699" v="24032" actId="478"/>
          <ac:spMkLst>
            <pc:docMk/>
            <pc:sldMk cId="2198125540" sldId="399"/>
            <ac:spMk id="7" creationId="{970C8F2C-A5FE-42BC-AD13-CBC29B972CBC}"/>
          </ac:spMkLst>
        </pc:spChg>
        <pc:spChg chg="add mod">
          <ac:chgData name="Eliane Figueira Heidemann" userId="bff0c74ef14c7135" providerId="LiveId" clId="{C0F82C2C-4BF3-4E0D-A923-81522E801CE4}" dt="2022-01-18T16:32:40.062" v="24036" actId="208"/>
          <ac:spMkLst>
            <pc:docMk/>
            <pc:sldMk cId="2198125540" sldId="399"/>
            <ac:spMk id="9" creationId="{F2220611-9839-4EB9-8784-B5F90D990D58}"/>
          </ac:spMkLst>
        </pc:spChg>
        <pc:spChg chg="add mod">
          <ac:chgData name="Eliane Figueira Heidemann" userId="bff0c74ef14c7135" providerId="LiveId" clId="{C0F82C2C-4BF3-4E0D-A923-81522E801CE4}" dt="2022-01-18T16:33:13.463" v="24054" actId="1038"/>
          <ac:spMkLst>
            <pc:docMk/>
            <pc:sldMk cId="2198125540" sldId="399"/>
            <ac:spMk id="10" creationId="{E9E004EC-76C8-4D0A-9FE9-CD1B64D10FAE}"/>
          </ac:spMkLst>
        </pc:spChg>
        <pc:spChg chg="del">
          <ac:chgData name="Eliane Figueira Heidemann" userId="bff0c74ef14c7135" providerId="LiveId" clId="{C0F82C2C-4BF3-4E0D-A923-81522E801CE4}" dt="2022-01-18T16:32:23.699" v="24032" actId="478"/>
          <ac:spMkLst>
            <pc:docMk/>
            <pc:sldMk cId="2198125540" sldId="399"/>
            <ac:spMk id="11" creationId="{379383E4-34B8-49BE-9F50-FF8A7712A1A4}"/>
          </ac:spMkLst>
        </pc:spChg>
        <pc:spChg chg="del">
          <ac:chgData name="Eliane Figueira Heidemann" userId="bff0c74ef14c7135" providerId="LiveId" clId="{C0F82C2C-4BF3-4E0D-A923-81522E801CE4}" dt="2022-01-18T16:32:23.699" v="24032" actId="478"/>
          <ac:spMkLst>
            <pc:docMk/>
            <pc:sldMk cId="2198125540" sldId="399"/>
            <ac:spMk id="12" creationId="{DF9FD2A3-263E-4FEC-9C92-6B9AC319C315}"/>
          </ac:spMkLst>
        </pc:spChg>
        <pc:spChg chg="del">
          <ac:chgData name="Eliane Figueira Heidemann" userId="bff0c74ef14c7135" providerId="LiveId" clId="{C0F82C2C-4BF3-4E0D-A923-81522E801CE4}" dt="2022-01-18T16:32:23.699" v="24032" actId="478"/>
          <ac:spMkLst>
            <pc:docMk/>
            <pc:sldMk cId="2198125540" sldId="399"/>
            <ac:spMk id="13" creationId="{C6D0EE3F-8D7D-421A-8622-13562529BF14}"/>
          </ac:spMkLst>
        </pc:spChg>
        <pc:spChg chg="del">
          <ac:chgData name="Eliane Figueira Heidemann" userId="bff0c74ef14c7135" providerId="LiveId" clId="{C0F82C2C-4BF3-4E0D-A923-81522E801CE4}" dt="2022-01-18T16:32:23.699" v="24032" actId="478"/>
          <ac:spMkLst>
            <pc:docMk/>
            <pc:sldMk cId="2198125540" sldId="399"/>
            <ac:spMk id="14" creationId="{ADFC53E9-7865-458D-9561-989FB031B9B7}"/>
          </ac:spMkLst>
        </pc:spChg>
        <pc:spChg chg="del">
          <ac:chgData name="Eliane Figueira Heidemann" userId="bff0c74ef14c7135" providerId="LiveId" clId="{C0F82C2C-4BF3-4E0D-A923-81522E801CE4}" dt="2022-01-18T16:32:23.699" v="24032" actId="478"/>
          <ac:spMkLst>
            <pc:docMk/>
            <pc:sldMk cId="2198125540" sldId="399"/>
            <ac:spMk id="15" creationId="{488445D9-1D56-4F53-A138-49289C3EBA9F}"/>
          </ac:spMkLst>
        </pc:spChg>
        <pc:picChg chg="add">
          <ac:chgData name="Eliane Figueira Heidemann" userId="bff0c74ef14c7135" providerId="LiveId" clId="{C0F82C2C-4BF3-4E0D-A923-81522E801CE4}" dt="2022-01-18T16:32:25.417" v="24033" actId="22"/>
          <ac:picMkLst>
            <pc:docMk/>
            <pc:sldMk cId="2198125540" sldId="399"/>
            <ac:picMk id="8" creationId="{237AC1CD-B5E7-4985-9CF5-C99B0B23250A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395B66E5-15AA-4745-8A67-3CE257BEE3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C844A45-21B3-834A-A491-E4E4B9DC11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AC039FDB-18A0-074D-8BA3-A4C3DE896A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E6D13E5-4CEC-3A4A-8E5D-AFCEE7512E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4728A1A-D670-41C0-87CE-811AE81BF8A1}" type="datetime1">
              <a:rPr lang="pt-BR" noProof="0" smtClean="0"/>
              <a:t>19/01/2022</a:t>
            </a:fld>
            <a:endParaRPr lang="pt-BR" noProof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9C7E07-3C67-C64C-8DA0-0404F6303970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94751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04768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93866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77433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89C7E07-3C67-C64C-8DA0-0404F6303970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58023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21171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33817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24475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58868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41144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6891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76646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36561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44448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98102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77346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69931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84635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67597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1593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61443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2128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01995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98761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93103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785948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123890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298401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417019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pt-BR" smtClean="0"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908180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pt-BR" smtClean="0"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729825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pt-BR" smtClean="0"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79847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pt-BR" smtClean="0"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6330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073259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89C7E07-3C67-C64C-8DA0-0404F6303970}" type="slidenum">
              <a:rPr lang="pt-BR" smtClean="0"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38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2065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57712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733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28958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6032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7054" y="2116182"/>
            <a:ext cx="5491571" cy="1514019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C26C18C3-ED25-DD4B-BA72-24932D54DE3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orma Livre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11" name="Forma Livre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12" name="Forma livre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</p:grpSp>
      <p:sp>
        <p:nvSpPr>
          <p:cNvPr id="18" name="Espaço Reservado para Texto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67055" y="4549553"/>
            <a:ext cx="5491570" cy="953337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800" b="0" i="0">
                <a:solidFill>
                  <a:schemeClr val="tx2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A69706A2-3726-FE4E-B923-E75D48597816}"/>
              </a:ext>
            </a:extLst>
          </p:cNvPr>
          <p:cNvCxnSpPr>
            <a:cxnSpLocks/>
          </p:cNvCxnSpPr>
          <p:nvPr userDrawn="1"/>
        </p:nvCxnSpPr>
        <p:spPr>
          <a:xfrm>
            <a:off x="6367055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.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BDEF3328-825B-3946-8472-DB93D6A32867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Forma Livre 19">
              <a:extLst>
                <a:ext uri="{FF2B5EF4-FFF2-40B4-BE49-F238E27FC236}">
                  <a16:creationId xmlns:a16="http://schemas.microsoft.com/office/drawing/2014/main" id="{4E4E09DF-AF21-0E4A-9838-14DFBFFED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21" name="Forma Livre 20">
              <a:extLst>
                <a:ext uri="{FF2B5EF4-FFF2-40B4-BE49-F238E27FC236}">
                  <a16:creationId xmlns:a16="http://schemas.microsoft.com/office/drawing/2014/main" id="{653F54AE-9BC1-3A45-A129-4028EADE4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22" name="Forma Livre 21">
              <a:extLst>
                <a:ext uri="{FF2B5EF4-FFF2-40B4-BE49-F238E27FC236}">
                  <a16:creationId xmlns:a16="http://schemas.microsoft.com/office/drawing/2014/main" id="{254F6D22-4944-974A-999E-F9E22F159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</p:grpSp>
      <p:sp>
        <p:nvSpPr>
          <p:cNvPr id="32" name="Título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cxnSp>
        <p:nvCxnSpPr>
          <p:cNvPr id="33" name="Conector Reto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Espaço Reservado para Texto 2">
            <a:extLst>
              <a:ext uri="{FF2B5EF4-FFF2-40B4-BE49-F238E27FC236}">
                <a16:creationId xmlns:a16="http://schemas.microsoft.com/office/drawing/2014/main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4023" y="2300984"/>
            <a:ext cx="4827178" cy="404216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25" name="Espaço Reservado para Texto 2">
            <a:extLst>
              <a:ext uri="{FF2B5EF4-FFF2-40B4-BE49-F238E27FC236}">
                <a16:creationId xmlns:a16="http://schemas.microsoft.com/office/drawing/2014/main" id="{3A0EE708-F36B-444B-9A8B-D48D69535E4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62700" y="2300984"/>
            <a:ext cx="4764829" cy="404216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27" name="Espaço Reservado para Conteúdo 3">
            <a:extLst>
              <a:ext uri="{FF2B5EF4-FFF2-40B4-BE49-F238E27FC236}">
                <a16:creationId xmlns:a16="http://schemas.microsoft.com/office/drawing/2014/main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4023" y="2799146"/>
            <a:ext cx="4827178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28" name="Espaço reservado para conteúdo 3">
            <a:extLst>
              <a:ext uri="{FF2B5EF4-FFF2-40B4-BE49-F238E27FC236}">
                <a16:creationId xmlns:a16="http://schemas.microsoft.com/office/drawing/2014/main" id="{E40D4044-0F7B-0647-BAB5-16B23EBD9EC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62700" y="2799146"/>
            <a:ext cx="4756241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ED51C063-0222-064B-8A2E-485FE9EAC10D}"/>
              </a:ext>
            </a:extLst>
          </p:cNvPr>
          <p:cNvCxnSpPr>
            <a:cxnSpLocks/>
          </p:cNvCxnSpPr>
          <p:nvPr userDrawn="1"/>
        </p:nvCxnSpPr>
        <p:spPr>
          <a:xfrm>
            <a:off x="63627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914D182-A7DD-4F7B-B207-262854316ED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rtl="0"/>
            <a:fld id="{D002ABF2-59A6-4C8B-90A9-C2D7243E4867}" type="datetime4">
              <a:rPr lang="pt-BR" noProof="0" smtClean="0">
                <a:latin typeface="+mn-lt"/>
              </a:rPr>
              <a:t>19 de janeiro de 2022</a:t>
            </a:fld>
            <a:endParaRPr lang="pt-BR" noProof="0" dirty="0">
              <a:latin typeface="+mn-lt"/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0B29252-5D0B-4B9D-9FBD-8EC0929FE0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pt-BR" noProof="0" dirty="0"/>
              <a:t>Análise Anual</a:t>
            </a:r>
            <a:endParaRPr lang="pt-BR" b="0" noProof="0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5BB4FEF6-E217-4110-BBF5-C4B77ADC845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5504253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.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upo 36">
            <a:extLst>
              <a:ext uri="{FF2B5EF4-FFF2-40B4-BE49-F238E27FC236}">
                <a16:creationId xmlns:a16="http://schemas.microsoft.com/office/drawing/2014/main" id="{868B08E5-2F7C-7749-8BDF-386EAF974BB0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38" name="Forma Livre 37">
              <a:extLst>
                <a:ext uri="{FF2B5EF4-FFF2-40B4-BE49-F238E27FC236}">
                  <a16:creationId xmlns:a16="http://schemas.microsoft.com/office/drawing/2014/main" id="{F3E300C0-0B72-9048-9E16-2166E1A88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39" name="Forma Livre 38">
              <a:extLst>
                <a:ext uri="{FF2B5EF4-FFF2-40B4-BE49-F238E27FC236}">
                  <a16:creationId xmlns:a16="http://schemas.microsoft.com/office/drawing/2014/main" id="{E4AA520D-9D51-3A42-B9B1-DF72169BC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40" name="Forma Livre 39">
              <a:extLst>
                <a:ext uri="{FF2B5EF4-FFF2-40B4-BE49-F238E27FC236}">
                  <a16:creationId xmlns:a16="http://schemas.microsoft.com/office/drawing/2014/main" id="{D5F2735E-137C-DB47-AEF0-EFC871A32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</p:grpSp>
      <p:sp>
        <p:nvSpPr>
          <p:cNvPr id="32" name="Título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cxnSp>
        <p:nvCxnSpPr>
          <p:cNvPr id="33" name="Conector Reto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Espaço Reservado para Texto 2">
            <a:extLst>
              <a:ext uri="{FF2B5EF4-FFF2-40B4-BE49-F238E27FC236}">
                <a16:creationId xmlns:a16="http://schemas.microsoft.com/office/drawing/2014/main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0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pt-BR" noProof="0"/>
              <a:t>Clique para editar os estilos de texto Mestres</a:t>
            </a:r>
          </a:p>
        </p:txBody>
      </p:sp>
      <p:sp>
        <p:nvSpPr>
          <p:cNvPr id="27" name="Espaço Reservado para Conteúdo 3">
            <a:extLst>
              <a:ext uri="{FF2B5EF4-FFF2-40B4-BE49-F238E27FC236}">
                <a16:creationId xmlns:a16="http://schemas.microsoft.com/office/drawing/2014/main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2500" y="2799146"/>
            <a:ext cx="3036477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20" name="Espaço Reservado para Texto 2">
            <a:extLst>
              <a:ext uri="{FF2B5EF4-FFF2-40B4-BE49-F238E27FC236}">
                <a16:creationId xmlns:a16="http://schemas.microsoft.com/office/drawing/2014/main" id="{057DFE0A-61D9-1B48-8196-EA94D04685D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569372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pt-BR" noProof="0"/>
              <a:t>Clique para editar os estilos de texto Mestres</a:t>
            </a:r>
          </a:p>
        </p:txBody>
      </p:sp>
      <p:sp>
        <p:nvSpPr>
          <p:cNvPr id="21" name="Espaço Reservado para Conteúdo 3">
            <a:extLst>
              <a:ext uri="{FF2B5EF4-FFF2-40B4-BE49-F238E27FC236}">
                <a16:creationId xmlns:a16="http://schemas.microsoft.com/office/drawing/2014/main" id="{C946754A-F105-644E-99A4-DC80B994424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569372" y="2799146"/>
            <a:ext cx="3050628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22" name="Espaço Reservado para Texto 2">
            <a:extLst>
              <a:ext uri="{FF2B5EF4-FFF2-40B4-BE49-F238E27FC236}">
                <a16:creationId xmlns:a16="http://schemas.microsoft.com/office/drawing/2014/main" id="{368648FC-FC9A-5645-8F0C-390FFFAE180D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8187017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pt-BR" noProof="0"/>
              <a:t>Clique para editar os estilos de texto Mestres</a:t>
            </a:r>
          </a:p>
        </p:txBody>
      </p:sp>
      <p:sp>
        <p:nvSpPr>
          <p:cNvPr id="24" name="Espaço reservado para conteúdo 3">
            <a:extLst>
              <a:ext uri="{FF2B5EF4-FFF2-40B4-BE49-F238E27FC236}">
                <a16:creationId xmlns:a16="http://schemas.microsoft.com/office/drawing/2014/main" id="{BBB849DC-B114-D145-9879-4FE0688BF57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87017" y="2799146"/>
            <a:ext cx="3036477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9F0C4CE5-5F02-B143-8FD1-1B235D270DAC}"/>
              </a:ext>
            </a:extLst>
          </p:cNvPr>
          <p:cNvCxnSpPr>
            <a:cxnSpLocks/>
          </p:cNvCxnSpPr>
          <p:nvPr userDrawn="1"/>
        </p:nvCxnSpPr>
        <p:spPr>
          <a:xfrm>
            <a:off x="4569372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Conector Reto 27">
            <a:extLst>
              <a:ext uri="{FF2B5EF4-FFF2-40B4-BE49-F238E27FC236}">
                <a16:creationId xmlns:a16="http://schemas.microsoft.com/office/drawing/2014/main" id="{289A8C14-DB28-F34E-8098-168D4C75AF23}"/>
              </a:ext>
            </a:extLst>
          </p:cNvPr>
          <p:cNvCxnSpPr>
            <a:cxnSpLocks/>
          </p:cNvCxnSpPr>
          <p:nvPr userDrawn="1"/>
        </p:nvCxnSpPr>
        <p:spPr>
          <a:xfrm>
            <a:off x="8187017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0FA07F3-F8E4-4505-85EC-22734AC6879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rtl="0"/>
            <a:fld id="{8A4F546E-0691-4510-9A35-C7334DA84076}" type="datetime4">
              <a:rPr lang="pt-BR" noProof="0" smtClean="0">
                <a:latin typeface="+mn-lt"/>
              </a:rPr>
              <a:t>19 de janeiro de 2022</a:t>
            </a:fld>
            <a:endParaRPr lang="pt-BR" noProof="0" dirty="0">
              <a:latin typeface="+mn-lt"/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5165D22-FEF5-4F30-8822-5D2378806A9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pt-BR" noProof="0" dirty="0"/>
              <a:t>Análise Anual</a:t>
            </a:r>
            <a:endParaRPr lang="pt-BR" b="0" noProof="0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1540F86B-3DA3-4708-AAF5-387BA115C41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2279487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52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4800" userDrawn="1">
          <p15:clr>
            <a:srgbClr val="FBAE40"/>
          </p15:clr>
        </p15:guide>
        <p15:guide id="11" pos="2880" userDrawn="1">
          <p15:clr>
            <a:srgbClr val="FBAE40"/>
          </p15:clr>
        </p15:guide>
        <p15:guide id="12" orient="horz" pos="175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mo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ítulo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cxnSp>
        <p:nvCxnSpPr>
          <p:cNvPr id="33" name="Conector Reto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DA8C895-11B9-EA40-B0F8-0F4FE98815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2500" y="2656904"/>
            <a:ext cx="4838700" cy="574318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C47A1EE0-4011-3749-B01C-FC489EEDF880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6" name="Forma Livre 15">
              <a:extLst>
                <a:ext uri="{FF2B5EF4-FFF2-40B4-BE49-F238E27FC236}">
                  <a16:creationId xmlns:a16="http://schemas.microsoft.com/office/drawing/2014/main" id="{17EED68A-6660-2643-BBFB-B6AB92A7C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17" name="Forma Livre 16">
              <a:extLst>
                <a:ext uri="{FF2B5EF4-FFF2-40B4-BE49-F238E27FC236}">
                  <a16:creationId xmlns:a16="http://schemas.microsoft.com/office/drawing/2014/main" id="{BECF9FB8-F6C7-C54D-99F4-11FDF26D7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18" name="Forma Livre 17">
              <a:extLst>
                <a:ext uri="{FF2B5EF4-FFF2-40B4-BE49-F238E27FC236}">
                  <a16:creationId xmlns:a16="http://schemas.microsoft.com/office/drawing/2014/main" id="{46C7C62D-7D3B-934C-AFF9-0F10E727B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</p:grp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F85D552-3AFC-4D21-A944-9D41E128A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0" y="2286000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21" name="Espaço Reservado para Texto 2">
            <a:extLst>
              <a:ext uri="{FF2B5EF4-FFF2-40B4-BE49-F238E27FC236}">
                <a16:creationId xmlns:a16="http://schemas.microsoft.com/office/drawing/2014/main" id="{BE8C2EDB-9C70-49A2-865C-E5CD77D3E7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3655" y="3841846"/>
            <a:ext cx="4838700" cy="636754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22" name="Espaço Reservado para Texto 3">
            <a:extLst>
              <a:ext uri="{FF2B5EF4-FFF2-40B4-BE49-F238E27FC236}">
                <a16:creationId xmlns:a16="http://schemas.microsoft.com/office/drawing/2014/main" id="{EE50320A-D017-45C6-9986-94BC43911E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3655" y="3470942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23" name="Espaço Reservado para Texto 2">
            <a:extLst>
              <a:ext uri="{FF2B5EF4-FFF2-40B4-BE49-F238E27FC236}">
                <a16:creationId xmlns:a16="http://schemas.microsoft.com/office/drawing/2014/main" id="{673EB498-F5D2-4E15-990A-2AFA4A377C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2500" y="5017901"/>
            <a:ext cx="4838700" cy="908340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24" name="Espaço Reservado para Texto 3">
            <a:extLst>
              <a:ext uri="{FF2B5EF4-FFF2-40B4-BE49-F238E27FC236}">
                <a16:creationId xmlns:a16="http://schemas.microsoft.com/office/drawing/2014/main" id="{1F528150-326B-4BB3-AC38-7FC805DB6BA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52500" y="4646997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25" name="Espaço Reservado para Texto 2">
            <a:extLst>
              <a:ext uri="{FF2B5EF4-FFF2-40B4-BE49-F238E27FC236}">
                <a16:creationId xmlns:a16="http://schemas.microsoft.com/office/drawing/2014/main" id="{20EBEFF7-AECA-409B-9ACC-A63A168283B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9647" y="2656904"/>
            <a:ext cx="4838700" cy="574318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26" name="Espaço Reservado para Texto 3">
            <a:extLst>
              <a:ext uri="{FF2B5EF4-FFF2-40B4-BE49-F238E27FC236}">
                <a16:creationId xmlns:a16="http://schemas.microsoft.com/office/drawing/2014/main" id="{29E4D063-8666-4D7A-B8C8-2B9383F798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9647" y="2286000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27" name="Espaço Reservado para Texto 2">
            <a:extLst>
              <a:ext uri="{FF2B5EF4-FFF2-40B4-BE49-F238E27FC236}">
                <a16:creationId xmlns:a16="http://schemas.microsoft.com/office/drawing/2014/main" id="{4717B7CD-A4F9-444E-82B9-8914CB5748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99647" y="3841846"/>
            <a:ext cx="4838700" cy="908340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28" name="Espaço Reservado para Texto 3">
            <a:extLst>
              <a:ext uri="{FF2B5EF4-FFF2-40B4-BE49-F238E27FC236}">
                <a16:creationId xmlns:a16="http://schemas.microsoft.com/office/drawing/2014/main" id="{2CF285B7-A950-4326-A4D5-F5D542D2D65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99647" y="3470942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C45E38A-5516-4C3E-88FC-0DCBD876054B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 rtlCol="0"/>
          <a:lstStyle/>
          <a:p>
            <a:pPr rtl="0"/>
            <a:fld id="{3DBEA6DC-A0BF-49C7-906E-6E6597662598}" type="datetime4">
              <a:rPr lang="pt-BR" noProof="0" smtClean="0">
                <a:latin typeface="+mn-lt"/>
              </a:rPr>
              <a:t>19 de janeiro de 2022</a:t>
            </a:fld>
            <a:endParaRPr lang="pt-BR" noProof="0" dirty="0">
              <a:latin typeface="+mn-lt"/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4225273-038D-4F51-A093-83D80104F21A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 rtlCol="0"/>
          <a:lstStyle/>
          <a:p>
            <a:pPr rtl="0"/>
            <a:r>
              <a:rPr lang="pt-BR" noProof="0" dirty="0"/>
              <a:t>Análise Anual</a:t>
            </a:r>
            <a:endParaRPr lang="pt-BR" b="0" noProof="0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C7F24E14-E0E0-44FA-A4AA-FA63A858730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06013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igad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Texto 29">
            <a:extLst>
              <a:ext uri="{FF2B5EF4-FFF2-40B4-BE49-F238E27FC236}">
                <a16:creationId xmlns:a16="http://schemas.microsoft.com/office/drawing/2014/main" id="{BB778BC5-5409-574B-96E2-B45CDD940D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96100" y="5102063"/>
            <a:ext cx="4914900" cy="588795"/>
          </a:xfrm>
        </p:spPr>
        <p:txBody>
          <a:bodyPr lIns="0" tIns="0" rIns="0" bIns="0" rtlCol="0" anchor="b">
            <a:noAutofit/>
          </a:bodyPr>
          <a:lstStyle>
            <a:lvl1pPr marL="0" indent="0">
              <a:buNone/>
              <a:defRPr sz="1600" b="0" i="0">
                <a:solidFill>
                  <a:schemeClr val="tx2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17" name="Subtítulo 2">
            <a:extLst>
              <a:ext uri="{FF2B5EF4-FFF2-40B4-BE49-F238E27FC236}">
                <a16:creationId xmlns:a16="http://schemas.microsoft.com/office/drawing/2014/main" id="{32916F3A-28FA-9A4B-A780-0D687D932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7623" y="3591098"/>
            <a:ext cx="4903377" cy="1057791"/>
          </a:xfrm>
        </p:spPr>
        <p:txBody>
          <a:bodyPr lIns="0" tIns="0" rIns="0" bIns="0" rtlCol="0"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/>
              <a:t>Clique para editar o estilo do subtítulo Mestre</a:t>
            </a:r>
            <a:endParaRPr lang="pt-BR" noProof="0" dirty="0"/>
          </a:p>
        </p:txBody>
      </p:sp>
      <p:sp>
        <p:nvSpPr>
          <p:cNvPr id="26" name="Título 1">
            <a:extLst>
              <a:ext uri="{FF2B5EF4-FFF2-40B4-BE49-F238E27FC236}">
                <a16:creationId xmlns:a16="http://schemas.microsoft.com/office/drawing/2014/main" id="{E29321F6-59C5-6E4C-A846-6AD00848A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7623" y="2173658"/>
            <a:ext cx="49033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AB5C3BF3-A164-DD48-BD02-4587489DA105}"/>
              </a:ext>
            </a:extLst>
          </p:cNvPr>
          <p:cNvCxnSpPr>
            <a:cxnSpLocks/>
          </p:cNvCxnSpPr>
          <p:nvPr userDrawn="1"/>
        </p:nvCxnSpPr>
        <p:spPr>
          <a:xfrm>
            <a:off x="6896100" y="3233703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Espaço Reservado para Imagem 2">
            <a:extLst>
              <a:ext uri="{FF2B5EF4-FFF2-40B4-BE49-F238E27FC236}">
                <a16:creationId xmlns:a16="http://schemas.microsoft.com/office/drawing/2014/main" id="{F8C225AD-C009-894E-8AFA-C94EAA065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grpSp>
        <p:nvGrpSpPr>
          <p:cNvPr id="30" name="Grupo 29">
            <a:extLst>
              <a:ext uri="{FF2B5EF4-FFF2-40B4-BE49-F238E27FC236}">
                <a16:creationId xmlns:a16="http://schemas.microsoft.com/office/drawing/2014/main" id="{FFEF81ED-50DF-3946-87D9-407C13C3CE9F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31" name="Forma Livre 30">
              <a:extLst>
                <a:ext uri="{FF2B5EF4-FFF2-40B4-BE49-F238E27FC236}">
                  <a16:creationId xmlns:a16="http://schemas.microsoft.com/office/drawing/2014/main" id="{4B6857A0-601C-9C40-ADB4-7927C7A4E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32" name="Forma Livre 31">
              <a:extLst>
                <a:ext uri="{FF2B5EF4-FFF2-40B4-BE49-F238E27FC236}">
                  <a16:creationId xmlns:a16="http://schemas.microsoft.com/office/drawing/2014/main" id="{31562ACC-ECB3-4841-A52C-00DAFF438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33" name="Forma Livre 32">
              <a:extLst>
                <a:ext uri="{FF2B5EF4-FFF2-40B4-BE49-F238E27FC236}">
                  <a16:creationId xmlns:a16="http://schemas.microsoft.com/office/drawing/2014/main" id="{77C317B8-91B4-7040-AB8C-CE822CA28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999130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806C6F65-35CD-D64B-992A-0C1C1E00384D}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AutoForma 24">
              <a:extLst>
                <a:ext uri="{FF2B5EF4-FFF2-40B4-BE49-F238E27FC236}">
                  <a16:creationId xmlns:a16="http://schemas.microsoft.com/office/drawing/2014/main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8" name="Forma Livre 7">
              <a:extLst>
                <a:ext uri="{FF2B5EF4-FFF2-40B4-BE49-F238E27FC236}">
                  <a16:creationId xmlns:a16="http://schemas.microsoft.com/office/drawing/2014/main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9" name="Forma Livre 8">
              <a:extLst>
                <a:ext uri="{FF2B5EF4-FFF2-40B4-BE49-F238E27FC236}">
                  <a16:creationId xmlns:a16="http://schemas.microsoft.com/office/drawing/2014/main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10" name="Forma livre 9">
              <a:extLst>
                <a:ext uri="{FF2B5EF4-FFF2-40B4-BE49-F238E27FC236}">
                  <a16:creationId xmlns:a16="http://schemas.microsoft.com/office/drawing/2014/main" id="{95A20BFD-9142-D64A-A78A-61B75FCA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11" name="Forma Livre 10">
              <a:extLst>
                <a:ext uri="{FF2B5EF4-FFF2-40B4-BE49-F238E27FC236}">
                  <a16:creationId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</p:grpSp>
      <p:sp>
        <p:nvSpPr>
          <p:cNvPr id="12" name="Título 1">
            <a:extLst>
              <a:ext uri="{FF2B5EF4-FFF2-40B4-BE49-F238E27FC236}">
                <a16:creationId xmlns:a16="http://schemas.microsoft.com/office/drawing/2014/main" id="{39F93F26-ED5C-E74E-BFBD-E3054DC1B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 spc="50" baseline="0">
                <a:latin typeface="+mj-lt"/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CF0FD074-81E2-0D4E-8446-C5B415B238A0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4655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Espaço Reservado para Texto 29">
            <a:extLst>
              <a:ext uri="{FF2B5EF4-FFF2-40B4-BE49-F238E27FC236}">
                <a16:creationId xmlns:a16="http://schemas.microsoft.com/office/drawing/2014/main" id="{58AAB058-5FFC-9E4E-AD2E-FB1B4EE510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2500" y="2818296"/>
            <a:ext cx="2133600" cy="3693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15" name="Espaço Reservado para Texto 29">
            <a:extLst>
              <a:ext uri="{FF2B5EF4-FFF2-40B4-BE49-F238E27FC236}">
                <a16:creationId xmlns:a16="http://schemas.microsoft.com/office/drawing/2014/main" id="{18ABDA74-C3EC-274D-BE87-AC5B825A2A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2500" y="2209800"/>
            <a:ext cx="2133600" cy="205837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A3DDE02E-BC75-2645-8725-CA2CFD327A3C}"/>
              </a:ext>
            </a:extLst>
          </p:cNvPr>
          <p:cNvCxnSpPr>
            <a:cxnSpLocks/>
          </p:cNvCxnSpPr>
          <p:nvPr userDrawn="1"/>
        </p:nvCxnSpPr>
        <p:spPr>
          <a:xfrm>
            <a:off x="3663043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Espaço Reservado para Texto 29">
            <a:extLst>
              <a:ext uri="{FF2B5EF4-FFF2-40B4-BE49-F238E27FC236}">
                <a16:creationId xmlns:a16="http://schemas.microsoft.com/office/drawing/2014/main" id="{3ABA9FD1-9B74-F14F-81EF-7B3407196B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63042" y="2818296"/>
            <a:ext cx="2128157" cy="3693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18" name="Espaço Reservado para Texto 29">
            <a:extLst>
              <a:ext uri="{FF2B5EF4-FFF2-40B4-BE49-F238E27FC236}">
                <a16:creationId xmlns:a16="http://schemas.microsoft.com/office/drawing/2014/main" id="{0E9E9D03-0186-5B4C-A73F-95ADCD08A44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63042" y="2209800"/>
            <a:ext cx="2128157" cy="205837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E01EE6FD-FABB-AD48-92DA-19805B502918}"/>
              </a:ext>
            </a:extLst>
          </p:cNvPr>
          <p:cNvCxnSpPr>
            <a:cxnSpLocks/>
          </p:cNvCxnSpPr>
          <p:nvPr userDrawn="1"/>
        </p:nvCxnSpPr>
        <p:spPr>
          <a:xfrm>
            <a:off x="952500" y="4248119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Espaço Reservado para Texto 29">
            <a:extLst>
              <a:ext uri="{FF2B5EF4-FFF2-40B4-BE49-F238E27FC236}">
                <a16:creationId xmlns:a16="http://schemas.microsoft.com/office/drawing/2014/main" id="{F953BCFF-5CB8-784F-ACC1-A14670E6219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52500" y="5131299"/>
            <a:ext cx="2133600" cy="3693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22" name="Espaço Reservado para Texto 29">
            <a:extLst>
              <a:ext uri="{FF2B5EF4-FFF2-40B4-BE49-F238E27FC236}">
                <a16:creationId xmlns:a16="http://schemas.microsoft.com/office/drawing/2014/main" id="{97DCC038-CDD3-1D48-B8BA-2617616935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52500" y="4522803"/>
            <a:ext cx="2133600" cy="205837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93BB36CC-7349-334D-A028-58D01025E726}"/>
              </a:ext>
            </a:extLst>
          </p:cNvPr>
          <p:cNvCxnSpPr>
            <a:cxnSpLocks/>
          </p:cNvCxnSpPr>
          <p:nvPr userDrawn="1"/>
        </p:nvCxnSpPr>
        <p:spPr>
          <a:xfrm>
            <a:off x="3663043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Espaço Reservado para Texto 29">
            <a:extLst>
              <a:ext uri="{FF2B5EF4-FFF2-40B4-BE49-F238E27FC236}">
                <a16:creationId xmlns:a16="http://schemas.microsoft.com/office/drawing/2014/main" id="{C20DFC6E-CE65-E94B-921D-38F386E173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663042" y="5131299"/>
            <a:ext cx="2128157" cy="3693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25" name="Espaço Reservado para Texto 29">
            <a:extLst>
              <a:ext uri="{FF2B5EF4-FFF2-40B4-BE49-F238E27FC236}">
                <a16:creationId xmlns:a16="http://schemas.microsoft.com/office/drawing/2014/main" id="{773FBF72-A3D8-2F4E-BAD2-2755F0BE4A4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663042" y="4522803"/>
            <a:ext cx="2128157" cy="205837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C402C0D4-D9C4-F547-B996-38177302A3DC}"/>
              </a:ext>
            </a:extLst>
          </p:cNvPr>
          <p:cNvCxnSpPr>
            <a:cxnSpLocks/>
          </p:cNvCxnSpPr>
          <p:nvPr userDrawn="1"/>
        </p:nvCxnSpPr>
        <p:spPr>
          <a:xfrm>
            <a:off x="6367055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Espaço Reservado para Texto 29">
            <a:extLst>
              <a:ext uri="{FF2B5EF4-FFF2-40B4-BE49-F238E27FC236}">
                <a16:creationId xmlns:a16="http://schemas.microsoft.com/office/drawing/2014/main" id="{9B18A1DC-4A61-514B-9F70-1DCC893EBB1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67054" y="5131299"/>
            <a:ext cx="2129245" cy="3693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28" name="Espaço Reservado para Texto 29">
            <a:extLst>
              <a:ext uri="{FF2B5EF4-FFF2-40B4-BE49-F238E27FC236}">
                <a16:creationId xmlns:a16="http://schemas.microsoft.com/office/drawing/2014/main" id="{DD138509-2AA1-D540-90D6-28847495661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367054" y="4522803"/>
            <a:ext cx="2129245" cy="205837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2655503-4608-4F79-A5D4-B2F67958F263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 rtlCol="0"/>
          <a:lstStyle/>
          <a:p>
            <a:pPr rtl="0"/>
            <a:fld id="{6B0F7DF4-F2CA-42E1-AFA2-97BD8D250ADE}" type="datetime4">
              <a:rPr lang="pt-BR" noProof="0" smtClean="0">
                <a:latin typeface="+mn-lt"/>
              </a:rPr>
              <a:t>19 de janeiro de 2022</a:t>
            </a:fld>
            <a:endParaRPr lang="pt-BR" noProof="0" dirty="0">
              <a:latin typeface="+mn-lt"/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DAFA395-FE4C-4A99-A74E-57757D8473E1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 rtlCol="0"/>
          <a:lstStyle/>
          <a:p>
            <a:pPr rtl="0"/>
            <a:r>
              <a:rPr lang="pt-BR" noProof="0" dirty="0"/>
              <a:t>Análise Anual</a:t>
            </a:r>
            <a:endParaRPr lang="pt-BR" b="0" noProof="0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30A6A117-A0E8-43E1-9120-CE3B8B97667F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093066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82066DD-D313-D148-89C7-338EB873A730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5" name="Forma Livre 14">
              <a:extLst>
                <a:ext uri="{FF2B5EF4-FFF2-40B4-BE49-F238E27FC236}">
                  <a16:creationId xmlns:a16="http://schemas.microsoft.com/office/drawing/2014/main" id="{A5BBD7C7-99D1-E841-A081-6912D1F2B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16" name="Forma Livre 15">
              <a:extLst>
                <a:ext uri="{FF2B5EF4-FFF2-40B4-BE49-F238E27FC236}">
                  <a16:creationId xmlns:a16="http://schemas.microsoft.com/office/drawing/2014/main" id="{227A14EE-CB79-754A-8B19-EB9874B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19" name="Forma Livre 18">
              <a:extLst>
                <a:ext uri="{FF2B5EF4-FFF2-40B4-BE49-F238E27FC236}">
                  <a16:creationId xmlns:a16="http://schemas.microsoft.com/office/drawing/2014/main" id="{35B38B80-C3D3-4C47-B468-C41A8FF36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</p:grpSp>
      <p:sp>
        <p:nvSpPr>
          <p:cNvPr id="14" name="Espaço Reservado para Imagem 2">
            <a:extLst>
              <a:ext uri="{FF2B5EF4-FFF2-40B4-BE49-F238E27FC236}">
                <a16:creationId xmlns:a16="http://schemas.microsoft.com/office/drawing/2014/main" id="{F0C4E8C2-3240-594A-9D5E-1BCD1AF44C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-22543"/>
            <a:ext cx="6096000" cy="6903086"/>
          </a:xfrm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A5C37098-CEB2-1E45-989B-3DD92F3B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1D23F761-57FC-3649-AE84-0C3EF95EF561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Espaço Reservado para Texto 29">
            <a:extLst>
              <a:ext uri="{FF2B5EF4-FFF2-40B4-BE49-F238E27FC236}">
                <a16:creationId xmlns:a16="http://schemas.microsoft.com/office/drawing/2014/main" id="{E66F2BC9-2F8A-1543-9AFD-9BAB0E75B3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499" y="2289363"/>
            <a:ext cx="4572001" cy="27952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A64E0B3-57C5-4DAF-8531-F39610E77C0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rtl="0"/>
            <a:fld id="{C16A7595-89D9-4258-950C-6AECF9DDF8B8}" type="datetime4">
              <a:rPr lang="pt-BR" noProof="0" smtClean="0">
                <a:latin typeface="+mn-lt"/>
              </a:rPr>
              <a:t>19 de janeiro de 2022</a:t>
            </a:fld>
            <a:endParaRPr lang="pt-BR" noProof="0" dirty="0">
              <a:latin typeface="+mn-lt"/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7E0EC46-C626-4D58-AB64-0B3B850D148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pt-BR" noProof="0" dirty="0"/>
              <a:t>Análise Anual</a:t>
            </a:r>
            <a:endParaRPr lang="pt-BR" b="0" noProof="0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8F25D00C-8F5C-4528-87FA-F9431D96755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073769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6" pos="3480" userDrawn="1">
          <p15:clr>
            <a:srgbClr val="FBAE40"/>
          </p15:clr>
        </p15:guide>
        <p15:guide id="7" orient="horz" pos="1440" userDrawn="1">
          <p15:clr>
            <a:srgbClr val="FBAE40"/>
          </p15:clr>
        </p15:guide>
        <p15:guide id="9" orient="horz" pos="1224" userDrawn="1">
          <p15:clr>
            <a:srgbClr val="FBAE40"/>
          </p15:clr>
        </p15:guide>
        <p15:guide id="10" orient="horz" pos="55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val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ço Reservado para Imagem 2">
            <a:extLst>
              <a:ext uri="{FF2B5EF4-FFF2-40B4-BE49-F238E27FC236}">
                <a16:creationId xmlns:a16="http://schemas.microsoft.com/office/drawing/2014/main" id="{50E2385F-F6FA-D345-AF77-A9EE8E4931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8" cy="6858000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3943" y="3045437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1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4BE3A3D6-A0AD-C84D-8B2A-743F5F95432E}"/>
              </a:ext>
            </a:extLst>
          </p:cNvPr>
          <p:cNvCxnSpPr>
            <a:cxnSpLocks/>
          </p:cNvCxnSpPr>
          <p:nvPr userDrawn="1"/>
        </p:nvCxnSpPr>
        <p:spPr>
          <a:xfrm>
            <a:off x="7154721" y="4003877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2" name="Grupo 21">
            <a:extLst>
              <a:ext uri="{FF2B5EF4-FFF2-40B4-BE49-F238E27FC236}">
                <a16:creationId xmlns:a16="http://schemas.microsoft.com/office/drawing/2014/main" id="{F4CB38BE-0FF2-694C-AA3C-D73DBF7C332C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9509760" y="-3"/>
            <a:ext cx="2682238" cy="2682238"/>
            <a:chOff x="0" y="12289"/>
            <a:chExt cx="3550" cy="3551"/>
          </a:xfrm>
          <a:solidFill>
            <a:schemeClr val="tx1"/>
          </a:solidFill>
        </p:grpSpPr>
        <p:sp>
          <p:nvSpPr>
            <p:cNvPr id="23" name="Forma Livre 22">
              <a:extLst>
                <a:ext uri="{FF2B5EF4-FFF2-40B4-BE49-F238E27FC236}">
                  <a16:creationId xmlns:a16="http://schemas.microsoft.com/office/drawing/2014/main" id="{F0257420-2EA0-6348-8B9E-1414F5297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24" name="Forma Livre 23">
              <a:extLst>
                <a:ext uri="{FF2B5EF4-FFF2-40B4-BE49-F238E27FC236}">
                  <a16:creationId xmlns:a16="http://schemas.microsoft.com/office/drawing/2014/main" id="{7FE65C23-C0EF-BB41-884A-01C2A7356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25" name="Forma Livre 24">
              <a:extLst>
                <a:ext uri="{FF2B5EF4-FFF2-40B4-BE49-F238E27FC236}">
                  <a16:creationId xmlns:a16="http://schemas.microsoft.com/office/drawing/2014/main" id="{F73F5EB6-53C7-D44C-9003-FB5A81F98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3578891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 userDrawn="1">
          <p15:clr>
            <a:srgbClr val="FBAE40"/>
          </p15:clr>
        </p15:guide>
        <p15:guide id="4" pos="4560" userDrawn="1">
          <p15:clr>
            <a:srgbClr val="FBAE40"/>
          </p15:clr>
        </p15:guide>
        <p15:guide id="8" orient="horz" pos="184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áfic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Gráfico 5">
            <a:extLst>
              <a:ext uri="{FF2B5EF4-FFF2-40B4-BE49-F238E27FC236}">
                <a16:creationId xmlns:a16="http://schemas.microsoft.com/office/drawing/2014/main" id="{75992517-0394-6B43-B15D-2A86A34512F3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952500" y="1939108"/>
            <a:ext cx="10352810" cy="4110702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/>
              <a:t>Clique no ícone para adicionar gráfico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BR" noProof="0"/>
              <a:t>Clique para editar o título Mestre</a:t>
            </a:r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71012B1-809A-45CE-9FED-46D08DC8C42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fld id="{2D0FCFC1-2078-4220-A791-5353C1A85342}" type="datetime4">
              <a:rPr lang="pt-BR" noProof="0" smtClean="0">
                <a:latin typeface="+mn-lt"/>
              </a:rPr>
              <a:t>19 de janeiro de 2022</a:t>
            </a:fld>
            <a:endParaRPr lang="pt-BR" noProof="0">
              <a:latin typeface="+mn-lt"/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FB6FA27-6601-4107-A3C9-808CB443024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pt-BR" noProof="0"/>
              <a:t>Análise Anual</a:t>
            </a:r>
            <a:endParaRPr lang="pt-BR" b="0" noProof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0919432A-F8B5-4A96-AEE6-2E159658D5D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pt-BR" noProof="0" smtClean="0"/>
              <a:pPr rtl="0"/>
              <a:t>‹nº›</a:t>
            </a:fld>
            <a:endParaRPr lang="pt-BR" noProof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5862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5" pos="2520" userDrawn="1">
          <p15:clr>
            <a:srgbClr val="FBAE40"/>
          </p15:clr>
        </p15:guide>
        <p15:guide id="6" pos="4800" userDrawn="1">
          <p15:clr>
            <a:srgbClr val="FBAE40"/>
          </p15:clr>
        </p15:guide>
        <p15:guide id="7" orient="horz" pos="1224" userDrawn="1">
          <p15:clr>
            <a:srgbClr val="FBAE40"/>
          </p15:clr>
        </p15:guide>
        <p15:guide id="8" orient="horz" pos="1392" userDrawn="1">
          <p15:clr>
            <a:srgbClr val="FBAE40"/>
          </p15:clr>
        </p15:guide>
        <p15:guide id="10" orient="horz" pos="55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BR" noProof="0"/>
              <a:t>Clique para editar o título Mestre</a:t>
            </a:r>
          </a:p>
        </p:txBody>
      </p:sp>
      <p:sp>
        <p:nvSpPr>
          <p:cNvPr id="9" name="Espaço Reservado para Tabela 2">
            <a:extLst>
              <a:ext uri="{FF2B5EF4-FFF2-40B4-BE49-F238E27FC236}">
                <a16:creationId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952500" y="2209800"/>
            <a:ext cx="10287000" cy="2593109"/>
          </a:xfrm>
        </p:spPr>
        <p:txBody>
          <a:bodyPr rtlCol="0"/>
          <a:lstStyle/>
          <a:p>
            <a:pPr rtl="0"/>
            <a:r>
              <a:rPr lang="pt-BR" noProof="0"/>
              <a:t>Clique no ícone para adicionar tabela</a:t>
            </a:r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B2411D2-78FE-46C1-9EA9-C6A882903B5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fld id="{0D672EA7-A5DA-4DCF-A305-17E011B80D62}" type="datetime4">
              <a:rPr lang="pt-BR" noProof="0" smtClean="0">
                <a:latin typeface="+mn-lt"/>
              </a:rPr>
              <a:t>19 de janeiro de 2022</a:t>
            </a:fld>
            <a:endParaRPr lang="pt-BR" noProof="0">
              <a:latin typeface="+mn-lt"/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04DAF8F-82DB-4DBE-9041-71217A4516C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pt-BR" noProof="0"/>
              <a:t>Análise Anual</a:t>
            </a:r>
            <a:endParaRPr lang="pt-BR" b="0" noProof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782F761B-6706-439D-9C75-43E751AB195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pt-BR" noProof="0" smtClean="0"/>
              <a:pPr rtl="0"/>
              <a:t>‹nº›</a:t>
            </a:fld>
            <a:endParaRPr lang="pt-BR" noProof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13107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çã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A5C37098-CEB2-1E45-989B-3DD92F3B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2" y="2476500"/>
            <a:ext cx="7132320" cy="3289971"/>
          </a:xfrm>
          <a:prstGeom prst="rect">
            <a:avLst/>
          </a:prstGeom>
          <a:ln>
            <a:noFill/>
          </a:ln>
        </p:spPr>
        <p:txBody>
          <a:bodyPr lIns="0" tIns="0" rIns="0" bIns="0" rtlCol="0" anchor="t" anchorCtr="0">
            <a:normAutofit/>
          </a:bodyPr>
          <a:lstStyle>
            <a:lvl1pPr>
              <a:lnSpc>
                <a:spcPct val="100000"/>
              </a:lnSpc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10" name="Caixa de texto 9">
            <a:extLst>
              <a:ext uri="{FF2B5EF4-FFF2-40B4-BE49-F238E27FC236}">
                <a16:creationId xmlns:a16="http://schemas.microsoft.com/office/drawing/2014/main" id="{E902327D-DBD4-7A4E-ABF2-A946A559A8AD}"/>
              </a:ext>
            </a:extLst>
          </p:cNvPr>
          <p:cNvSpPr txBox="1"/>
          <p:nvPr userDrawn="1"/>
        </p:nvSpPr>
        <p:spPr>
          <a:xfrm>
            <a:off x="699948" y="548291"/>
            <a:ext cx="15893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pt-BR" sz="20000" b="1" noProof="0" dirty="0">
                <a:solidFill>
                  <a:schemeClr val="bg1"/>
                </a:solidFill>
              </a:rPr>
              <a:t>“</a:t>
            </a: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6ACB4ADD-D9F4-984E-B29D-A2CF6D19E810}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19" name="AutoForma 24">
              <a:extLst>
                <a:ext uri="{FF2B5EF4-FFF2-40B4-BE49-F238E27FC236}">
                  <a16:creationId xmlns:a16="http://schemas.microsoft.com/office/drawing/2014/main" id="{5017C477-A988-7041-8A67-3D8294D6A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20" name="Forma Livre 19">
              <a:extLst>
                <a:ext uri="{FF2B5EF4-FFF2-40B4-BE49-F238E27FC236}">
                  <a16:creationId xmlns:a16="http://schemas.microsoft.com/office/drawing/2014/main" id="{206D7F37-5DD1-A24E-9CCA-84B2A1685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21" name="Forma Livre 20">
              <a:extLst>
                <a:ext uri="{FF2B5EF4-FFF2-40B4-BE49-F238E27FC236}">
                  <a16:creationId xmlns:a16="http://schemas.microsoft.com/office/drawing/2014/main" id="{A6E321C8-096C-1B41-B14F-4CA7AE04B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22" name="Forma Livre 21">
              <a:extLst>
                <a:ext uri="{FF2B5EF4-FFF2-40B4-BE49-F238E27FC236}">
                  <a16:creationId xmlns:a16="http://schemas.microsoft.com/office/drawing/2014/main" id="{32B3FDD4-EB13-F44F-99D0-BFAB06F00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23" name="Forma Livre 22">
              <a:extLst>
                <a:ext uri="{FF2B5EF4-FFF2-40B4-BE49-F238E27FC236}">
                  <a16:creationId xmlns:a16="http://schemas.microsoft.com/office/drawing/2014/main" id="{A20BCBD2-A735-0C43-8C55-B384372AC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669A90A7-BF26-684E-8C8B-638053DA1234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5" name="Forma Livre 24">
              <a:extLst>
                <a:ext uri="{FF2B5EF4-FFF2-40B4-BE49-F238E27FC236}">
                  <a16:creationId xmlns:a16="http://schemas.microsoft.com/office/drawing/2014/main" id="{861D8E86-886A-8744-BC4C-FE82B0243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26" name="Forma Livre 25">
              <a:extLst>
                <a:ext uri="{FF2B5EF4-FFF2-40B4-BE49-F238E27FC236}">
                  <a16:creationId xmlns:a16="http://schemas.microsoft.com/office/drawing/2014/main" id="{2D967470-E96E-8843-AAD2-E0C8B8077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27" name="Forma Livre 26">
              <a:extLst>
                <a:ext uri="{FF2B5EF4-FFF2-40B4-BE49-F238E27FC236}">
                  <a16:creationId xmlns:a16="http://schemas.microsoft.com/office/drawing/2014/main" id="{C8A27D09-765D-3949-BCCA-238C3514D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4478292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5" pos="2520" userDrawn="1">
          <p15:clr>
            <a:srgbClr val="FBAE40"/>
          </p15:clr>
        </p15:guide>
        <p15:guide id="6" pos="4800" userDrawn="1">
          <p15:clr>
            <a:srgbClr val="FBAE40"/>
          </p15:clr>
        </p15:guide>
        <p15:guide id="7" orient="horz" pos="1560">
          <p15:clr>
            <a:srgbClr val="FBAE40"/>
          </p15:clr>
        </p15:guide>
        <p15:guide id="8" orient="horz" pos="1752" userDrawn="1">
          <p15:clr>
            <a:srgbClr val="FBAE40"/>
          </p15:clr>
        </p15:guide>
        <p15:guide id="9" orient="horz" pos="124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quip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upo 24">
            <a:extLst>
              <a:ext uri="{FF2B5EF4-FFF2-40B4-BE49-F238E27FC236}">
                <a16:creationId xmlns:a16="http://schemas.microsoft.com/office/drawing/2014/main" id="{A7D9F21A-75CF-6045-8FA1-C4F4E21B699C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6" name="Forma Livre 25">
              <a:extLst>
                <a:ext uri="{FF2B5EF4-FFF2-40B4-BE49-F238E27FC236}">
                  <a16:creationId xmlns:a16="http://schemas.microsoft.com/office/drawing/2014/main" id="{AEA7E377-BB07-FA43-B532-10A92EE03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27" name="Forma Livre 26">
              <a:extLst>
                <a:ext uri="{FF2B5EF4-FFF2-40B4-BE49-F238E27FC236}">
                  <a16:creationId xmlns:a16="http://schemas.microsoft.com/office/drawing/2014/main" id="{F18DE645-B3D5-2F4E-AAD6-002FEF13A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36" name="Forma Livre 35">
              <a:extLst>
                <a:ext uri="{FF2B5EF4-FFF2-40B4-BE49-F238E27FC236}">
                  <a16:creationId xmlns:a16="http://schemas.microsoft.com/office/drawing/2014/main" id="{B90F6499-BA50-2340-A026-32C79B6BF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</p:grpSp>
      <p:sp>
        <p:nvSpPr>
          <p:cNvPr id="38" name="Espaço Reservado para Imagem 25">
            <a:extLst>
              <a:ext uri="{FF2B5EF4-FFF2-40B4-BE49-F238E27FC236}">
                <a16:creationId xmlns:a16="http://schemas.microsoft.com/office/drawing/2014/main" id="{2274C164-503B-E746-A155-849A9BC2406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54268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61" name="Título 1">
            <a:extLst>
              <a:ext uri="{FF2B5EF4-FFF2-40B4-BE49-F238E27FC236}">
                <a16:creationId xmlns:a16="http://schemas.microsoft.com/office/drawing/2014/main" id="{E2F20AFE-B282-5146-B0D6-F2FC1B6D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2" y="879063"/>
            <a:ext cx="75322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cxnSp>
        <p:nvCxnSpPr>
          <p:cNvPr id="62" name="Conector Reto 61">
            <a:extLst>
              <a:ext uri="{FF2B5EF4-FFF2-40B4-BE49-F238E27FC236}">
                <a16:creationId xmlns:a16="http://schemas.microsoft.com/office/drawing/2014/main" id="{F777D2F0-DE3F-8343-B97A-E7FA440532FD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Espaço Reservado para Imagem 25">
            <a:extLst>
              <a:ext uri="{FF2B5EF4-FFF2-40B4-BE49-F238E27FC236}">
                <a16:creationId xmlns:a16="http://schemas.microsoft.com/office/drawing/2014/main" id="{AF1B5ED8-33F6-FB44-AA92-F0D227BB310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658280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72" name="Espaço Reservado para Texto 29">
            <a:extLst>
              <a:ext uri="{FF2B5EF4-FFF2-40B4-BE49-F238E27FC236}">
                <a16:creationId xmlns:a16="http://schemas.microsoft.com/office/drawing/2014/main" id="{0D824BDD-2D23-C943-8FE9-60B7B23B5E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0" y="5393169"/>
            <a:ext cx="2133600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73" name="Espaço Reservado para Texto 29">
            <a:extLst>
              <a:ext uri="{FF2B5EF4-FFF2-40B4-BE49-F238E27FC236}">
                <a16:creationId xmlns:a16="http://schemas.microsoft.com/office/drawing/2014/main" id="{2F3D441E-DFB1-084B-8192-C6CBECCA40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500" y="4986745"/>
            <a:ext cx="2133600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74" name="Espaço Reservado para Texto 29">
            <a:extLst>
              <a:ext uri="{FF2B5EF4-FFF2-40B4-BE49-F238E27FC236}">
                <a16:creationId xmlns:a16="http://schemas.microsoft.com/office/drawing/2014/main" id="{25797825-E7AE-2C41-A965-E6F0D70D97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63042" y="5393169"/>
            <a:ext cx="2128157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75" name="Espaço Reservado para Texto 29">
            <a:extLst>
              <a:ext uri="{FF2B5EF4-FFF2-40B4-BE49-F238E27FC236}">
                <a16:creationId xmlns:a16="http://schemas.microsoft.com/office/drawing/2014/main" id="{63C1927C-E23B-204E-9F3A-2A67D2BF70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63042" y="4986745"/>
            <a:ext cx="2128157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76" name="Espaço Reservado para Texto 29">
            <a:extLst>
              <a:ext uri="{FF2B5EF4-FFF2-40B4-BE49-F238E27FC236}">
                <a16:creationId xmlns:a16="http://schemas.microsoft.com/office/drawing/2014/main" id="{EC81F0F5-C204-7248-A336-A655814A8A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67054" y="5393169"/>
            <a:ext cx="2129245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77" name="Espaço Reservado para Texto 29">
            <a:extLst>
              <a:ext uri="{FF2B5EF4-FFF2-40B4-BE49-F238E27FC236}">
                <a16:creationId xmlns:a16="http://schemas.microsoft.com/office/drawing/2014/main" id="{C9FEF82E-4E9C-8343-9D36-C4A00D7137C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367054" y="4986745"/>
            <a:ext cx="2129245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78" name="Espaço Reservado para Texto 29">
            <a:extLst>
              <a:ext uri="{FF2B5EF4-FFF2-40B4-BE49-F238E27FC236}">
                <a16:creationId xmlns:a16="http://schemas.microsoft.com/office/drawing/2014/main" id="{F8AF6664-A005-7A42-9AEF-C5AA5603E4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10254" y="5393169"/>
            <a:ext cx="2129245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79" name="Espaço Reservado para Texto 29">
            <a:extLst>
              <a:ext uri="{FF2B5EF4-FFF2-40B4-BE49-F238E27FC236}">
                <a16:creationId xmlns:a16="http://schemas.microsoft.com/office/drawing/2014/main" id="{5F6C1E52-E2B6-5F45-A863-5BB35ABAFCD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110254" y="4986745"/>
            <a:ext cx="2129245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EFD0B2D5-B3C2-D847-A220-86CB6A37E418}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28" name="AutoForma 24">
              <a:extLst>
                <a:ext uri="{FF2B5EF4-FFF2-40B4-BE49-F238E27FC236}">
                  <a16:creationId xmlns:a16="http://schemas.microsoft.com/office/drawing/2014/main" id="{A7FD25A4-760F-814C-915F-DD6E89CA3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29" name="Forma Livre 28">
              <a:extLst>
                <a:ext uri="{FF2B5EF4-FFF2-40B4-BE49-F238E27FC236}">
                  <a16:creationId xmlns:a16="http://schemas.microsoft.com/office/drawing/2014/main" id="{A0CC8369-E81F-D447-87D8-1AF0C58EA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30" name="Forma Livre 29">
              <a:extLst>
                <a:ext uri="{FF2B5EF4-FFF2-40B4-BE49-F238E27FC236}">
                  <a16:creationId xmlns:a16="http://schemas.microsoft.com/office/drawing/2014/main" id="{C41CA81E-EF54-D048-8775-CD4AB37A7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31" name="Forma livre 30">
              <a:extLst>
                <a:ext uri="{FF2B5EF4-FFF2-40B4-BE49-F238E27FC236}">
                  <a16:creationId xmlns:a16="http://schemas.microsoft.com/office/drawing/2014/main" id="{D95A4B85-923E-B641-B239-2A1999AB2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32" name="Forma Livre 31">
              <a:extLst>
                <a:ext uri="{FF2B5EF4-FFF2-40B4-BE49-F238E27FC236}">
                  <a16:creationId xmlns:a16="http://schemas.microsoft.com/office/drawing/2014/main" id="{501386DC-76EB-F34E-AD0E-22957D3B38D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</p:grpSp>
      <p:sp>
        <p:nvSpPr>
          <p:cNvPr id="66" name="Espaço Reservado para Imagem 25">
            <a:extLst>
              <a:ext uri="{FF2B5EF4-FFF2-40B4-BE49-F238E27FC236}">
                <a16:creationId xmlns:a16="http://schemas.microsoft.com/office/drawing/2014/main" id="{2D21D633-C51E-E94E-BAE3-96F52F76E49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62292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69" name="Espaço Reservado para Imagem 25">
            <a:extLst>
              <a:ext uri="{FF2B5EF4-FFF2-40B4-BE49-F238E27FC236}">
                <a16:creationId xmlns:a16="http://schemas.microsoft.com/office/drawing/2014/main" id="{639EFA5A-9C69-DF4D-81B7-FA1F8CCCF934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112023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ED89364-B1CB-4E72-A6BB-95A34B50661C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 rtlCol="0"/>
          <a:lstStyle/>
          <a:p>
            <a:pPr rtl="0"/>
            <a:fld id="{037ECF49-BE9A-4960-9DAF-BEA0BAF15DBB}" type="datetime4">
              <a:rPr lang="pt-BR" noProof="0" smtClean="0">
                <a:latin typeface="+mn-lt"/>
              </a:rPr>
              <a:t>19 de janeiro de 2022</a:t>
            </a:fld>
            <a:endParaRPr lang="pt-BR" noProof="0" dirty="0">
              <a:latin typeface="+mn-lt"/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E09328F-B310-4BF3-883E-BA9A39676AF2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 rtlCol="0"/>
          <a:lstStyle/>
          <a:p>
            <a:pPr rtl="0"/>
            <a:r>
              <a:rPr lang="pt-BR" noProof="0" dirty="0"/>
              <a:t>Análise Anual</a:t>
            </a:r>
            <a:endParaRPr lang="pt-BR" b="0" noProof="0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04192EF2-9336-43EF-A365-1F54000F7DE9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9963624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304" userDrawn="1">
          <p15:clr>
            <a:srgbClr val="FBAE40"/>
          </p15:clr>
        </p15:guide>
        <p15:guide id="4" pos="4008" userDrawn="1">
          <p15:clr>
            <a:srgbClr val="FBAE40"/>
          </p15:clr>
        </p15:guide>
        <p15:guide id="5" pos="1944" userDrawn="1">
          <p15:clr>
            <a:srgbClr val="FBAE40"/>
          </p15:clr>
        </p15:guide>
        <p15:guide id="6" pos="3648" userDrawn="1">
          <p15:clr>
            <a:srgbClr val="FBAE40"/>
          </p15:clr>
        </p15:guide>
        <p15:guide id="7" orient="horz" pos="1392" userDrawn="1">
          <p15:clr>
            <a:srgbClr val="FBAE40"/>
          </p15:clr>
        </p15:guide>
        <p15:guide id="8" orient="horz" pos="552" userDrawn="1">
          <p15:clr>
            <a:srgbClr val="FBAE40"/>
          </p15:clr>
        </p15:guide>
        <p15:guide id="9" orient="horz" pos="1224" userDrawn="1">
          <p15:clr>
            <a:srgbClr val="FBAE40"/>
          </p15:clr>
        </p15:guide>
        <p15:guide id="10" pos="5352" userDrawn="1">
          <p15:clr>
            <a:srgbClr val="FBAE40"/>
          </p15:clr>
        </p15:guide>
        <p15:guide id="11" pos="5736" userDrawn="1">
          <p15:clr>
            <a:srgbClr val="FBAE40"/>
          </p15:clr>
        </p15:guide>
        <p15:guide id="12" orient="horz" pos="2904" userDrawn="1">
          <p15:clr>
            <a:srgbClr val="FBAE40"/>
          </p15:clr>
        </p15:guide>
        <p15:guide id="13" orient="horz" pos="160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ha do tempo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040046AF-E5BF-854D-9986-7C3019770FE7}"/>
              </a:ext>
            </a:extLst>
          </p:cNvPr>
          <p:cNvCxnSpPr>
            <a:cxnSpLocks/>
          </p:cNvCxnSpPr>
          <p:nvPr userDrawn="1"/>
        </p:nvCxnSpPr>
        <p:spPr>
          <a:xfrm flipH="1">
            <a:off x="1045959" y="2213783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76CA14A6-0144-BC49-A8D4-C979D13258C0}"/>
              </a:ext>
            </a:extLst>
          </p:cNvPr>
          <p:cNvCxnSpPr>
            <a:cxnSpLocks/>
          </p:cNvCxnSpPr>
          <p:nvPr userDrawn="1"/>
        </p:nvCxnSpPr>
        <p:spPr>
          <a:xfrm flipH="1">
            <a:off x="6180493" y="2213783"/>
            <a:ext cx="11102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>
            <a:extLst>
              <a:ext uri="{FF2B5EF4-FFF2-40B4-BE49-F238E27FC236}">
                <a16:creationId xmlns:a16="http://schemas.microsoft.com/office/drawing/2014/main" id="{FA582FC2-A135-5743-B9C0-6AC7225B42E1}"/>
              </a:ext>
            </a:extLst>
          </p:cNvPr>
          <p:cNvCxnSpPr>
            <a:cxnSpLocks/>
          </p:cNvCxnSpPr>
          <p:nvPr userDrawn="1"/>
        </p:nvCxnSpPr>
        <p:spPr>
          <a:xfrm flipH="1">
            <a:off x="8745623" y="3904712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77C43222-5868-0247-838F-58F4F6C8EE75}"/>
              </a:ext>
            </a:extLst>
          </p:cNvPr>
          <p:cNvCxnSpPr>
            <a:cxnSpLocks/>
          </p:cNvCxnSpPr>
          <p:nvPr userDrawn="1"/>
        </p:nvCxnSpPr>
        <p:spPr>
          <a:xfrm flipH="1">
            <a:off x="3611089" y="3895941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ítulo 1">
            <a:extLst>
              <a:ext uri="{FF2B5EF4-FFF2-40B4-BE49-F238E27FC236}">
                <a16:creationId xmlns:a16="http://schemas.microsoft.com/office/drawing/2014/main" id="{46EEE005-F78A-9D4F-B159-964376C38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BR" noProof="0"/>
              <a:t>Clique para editar o título Mestre</a:t>
            </a:r>
          </a:p>
        </p:txBody>
      </p:sp>
      <p:sp>
        <p:nvSpPr>
          <p:cNvPr id="96" name="Espaço Reservado para Texto 29">
            <a:extLst>
              <a:ext uri="{FF2B5EF4-FFF2-40B4-BE49-F238E27FC236}">
                <a16:creationId xmlns:a16="http://schemas.microsoft.com/office/drawing/2014/main" id="{FC61536F-8EA7-5A48-AF76-8B0E251BD8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96955" y="2934856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97" name="Espaço Reservado para Texto 29">
            <a:extLst>
              <a:ext uri="{FF2B5EF4-FFF2-40B4-BE49-F238E27FC236}">
                <a16:creationId xmlns:a16="http://schemas.microsoft.com/office/drawing/2014/main" id="{64FFD994-BD97-ED49-8607-286ECBB1CD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96955" y="2568686"/>
            <a:ext cx="2133600" cy="205837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102" name="Espaço Reservado para Texto 29">
            <a:extLst>
              <a:ext uri="{FF2B5EF4-FFF2-40B4-BE49-F238E27FC236}">
                <a16:creationId xmlns:a16="http://schemas.microsoft.com/office/drawing/2014/main" id="{D1ADE805-BFBC-ED47-B9CB-6CB2FF02E86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897799" y="5087328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103" name="Espaço Reservado para Texto 29">
            <a:extLst>
              <a:ext uri="{FF2B5EF4-FFF2-40B4-BE49-F238E27FC236}">
                <a16:creationId xmlns:a16="http://schemas.microsoft.com/office/drawing/2014/main" id="{334A3589-641F-F547-891B-149579153B7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897799" y="4701908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 rtl="0">
              <a:spcBef>
                <a:spcPts val="400"/>
              </a:spcBef>
              <a:buNone/>
            </a:pPr>
            <a:r>
              <a:rPr lang="pt-BR" noProof="0"/>
              <a:t>Clique para editar os estilos de texto Mestres</a:t>
            </a:r>
          </a:p>
        </p:txBody>
      </p:sp>
      <p:sp>
        <p:nvSpPr>
          <p:cNvPr id="106" name="Espaço Reservado para Texto 29">
            <a:extLst>
              <a:ext uri="{FF2B5EF4-FFF2-40B4-BE49-F238E27FC236}">
                <a16:creationId xmlns:a16="http://schemas.microsoft.com/office/drawing/2014/main" id="{A63F8454-D12E-A641-ABD0-8977D3F5EC0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001711" y="5087328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107" name="Espaço Reservado para Texto 29">
            <a:extLst>
              <a:ext uri="{FF2B5EF4-FFF2-40B4-BE49-F238E27FC236}">
                <a16:creationId xmlns:a16="http://schemas.microsoft.com/office/drawing/2014/main" id="{F35AA15D-DBAD-9840-8764-A5B6D486A23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001711" y="4701908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 rtl="0">
              <a:spcBef>
                <a:spcPts val="400"/>
              </a:spcBef>
              <a:buNone/>
            </a:pPr>
            <a:r>
              <a:rPr lang="pt-BR" noProof="0"/>
              <a:t>Clique para editar os estilos de texto Mestres</a:t>
            </a:r>
          </a:p>
        </p:txBody>
      </p:sp>
      <p:sp>
        <p:nvSpPr>
          <p:cNvPr id="108" name="Espaço Reservado para Texto 29">
            <a:extLst>
              <a:ext uri="{FF2B5EF4-FFF2-40B4-BE49-F238E27FC236}">
                <a16:creationId xmlns:a16="http://schemas.microsoft.com/office/drawing/2014/main" id="{8357CA0F-1A55-B145-8305-562F0DF2254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438143" y="2934856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109" name="Espaço Reservado para Texto 29">
            <a:extLst>
              <a:ext uri="{FF2B5EF4-FFF2-40B4-BE49-F238E27FC236}">
                <a16:creationId xmlns:a16="http://schemas.microsoft.com/office/drawing/2014/main" id="{D6C49F6F-AF28-8942-8442-8F54A1DC388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438143" y="2568686"/>
            <a:ext cx="2133600" cy="205837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4CE2724A-BCA1-604F-9D18-BF05746408C2}"/>
              </a:ext>
            </a:extLst>
          </p:cNvPr>
          <p:cNvCxnSpPr/>
          <p:nvPr userDrawn="1"/>
        </p:nvCxnSpPr>
        <p:spPr>
          <a:xfrm>
            <a:off x="967689" y="3968780"/>
            <a:ext cx="10275477" cy="0"/>
          </a:xfrm>
          <a:prstGeom prst="line">
            <a:avLst/>
          </a:prstGeom>
          <a:ln w="165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tângulo 43">
            <a:extLst>
              <a:ext uri="{FF2B5EF4-FFF2-40B4-BE49-F238E27FC236}">
                <a16:creationId xmlns:a16="http://schemas.microsoft.com/office/drawing/2014/main" id="{4923D7D1-A9CC-C34C-86FF-43B5C8978712}"/>
              </a:ext>
            </a:extLst>
          </p:cNvPr>
          <p:cNvSpPr/>
          <p:nvPr userDrawn="1"/>
        </p:nvSpPr>
        <p:spPr>
          <a:xfrm>
            <a:off x="964323" y="3883241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47" name="Retângulo 46">
            <a:extLst>
              <a:ext uri="{FF2B5EF4-FFF2-40B4-BE49-F238E27FC236}">
                <a16:creationId xmlns:a16="http://schemas.microsoft.com/office/drawing/2014/main" id="{6119FF13-13AB-3448-B24E-58E18B3CE2B6}"/>
              </a:ext>
            </a:extLst>
          </p:cNvPr>
          <p:cNvSpPr/>
          <p:nvPr userDrawn="1"/>
        </p:nvSpPr>
        <p:spPr>
          <a:xfrm>
            <a:off x="3531590" y="389201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22F8F982-870E-AE44-B0D3-B3313BC48DB7}"/>
              </a:ext>
            </a:extLst>
          </p:cNvPr>
          <p:cNvSpPr/>
          <p:nvPr userDrawn="1"/>
        </p:nvSpPr>
        <p:spPr>
          <a:xfrm>
            <a:off x="6098857" y="3883241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C549A137-DB5E-9C40-8C0A-ED607212022C}"/>
              </a:ext>
            </a:extLst>
          </p:cNvPr>
          <p:cNvSpPr/>
          <p:nvPr userDrawn="1"/>
        </p:nvSpPr>
        <p:spPr>
          <a:xfrm>
            <a:off x="8666124" y="389201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1DC2552-C347-4C3D-8C92-4A6981227C0E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 rtlCol="0"/>
          <a:lstStyle/>
          <a:p>
            <a:pPr rtl="0"/>
            <a:fld id="{707B6374-D19B-4EAC-B5EF-652507579787}" type="datetime4">
              <a:rPr lang="pt-BR" noProof="0" smtClean="0">
                <a:latin typeface="+mn-lt"/>
              </a:rPr>
              <a:t>19 de janeiro de 2022</a:t>
            </a:fld>
            <a:endParaRPr lang="pt-BR" noProof="0">
              <a:latin typeface="+mn-lt"/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5B7C35C-F3E4-4522-8711-16E4F9052C2C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 rtlCol="0"/>
          <a:lstStyle/>
          <a:p>
            <a:pPr rtl="0"/>
            <a:r>
              <a:rPr lang="pt-BR" noProof="0"/>
              <a:t>Análise Anual</a:t>
            </a:r>
            <a:endParaRPr lang="pt-BR" b="0" noProof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1F4D6BAD-56F4-42F1-A2B3-FDB73364FD40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pt-BR" noProof="0" smtClean="0"/>
              <a:pPr rtl="0"/>
              <a:t>‹nº›</a:t>
            </a:fld>
            <a:endParaRPr lang="pt-BR" noProof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61552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5" pos="2520" userDrawn="1">
          <p15:clr>
            <a:srgbClr val="FBAE40"/>
          </p15:clr>
        </p15:guide>
        <p15:guide id="6" pos="4800" userDrawn="1">
          <p15:clr>
            <a:srgbClr val="FBAE40"/>
          </p15:clr>
        </p15:guide>
        <p15:guide id="7" orient="horz" pos="1224" userDrawn="1">
          <p15:clr>
            <a:srgbClr val="FBAE40"/>
          </p15:clr>
        </p15:guide>
        <p15:guide id="8" orient="horz" pos="3768" userDrawn="1">
          <p15:clr>
            <a:srgbClr val="FBAE40"/>
          </p15:clr>
        </p15:guide>
        <p15:guide id="9" orient="horz" pos="552" userDrawn="1">
          <p15:clr>
            <a:srgbClr val="FBAE40"/>
          </p15:clr>
        </p15:guide>
        <p15:guide id="10" orient="horz" pos="1512" userDrawn="1">
          <p15:clr>
            <a:srgbClr val="FBAE40"/>
          </p15:clr>
        </p15:guide>
        <p15:guide id="11" orient="horz" pos="283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1550" y="1825625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2" name="Espaço Reservado para Título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3651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0" name="Espaço Reservado para Data 3">
            <a:extLst>
              <a:ext uri="{FF2B5EF4-FFF2-40B4-BE49-F238E27FC236}">
                <a16:creationId xmlns:a16="http://schemas.microsoft.com/office/drawing/2014/main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992120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D94B1CDD-2F73-47CA-A551-F85B4E632EE9}" type="datetime4">
              <a:rPr lang="pt-BR" noProof="0" smtClean="0">
                <a:latin typeface="+mn-lt"/>
              </a:rPr>
              <a:t>19 de janeiro de 2022</a:t>
            </a:fld>
            <a:endParaRPr lang="pt-BR" noProof="0">
              <a:latin typeface="+mn-lt"/>
            </a:endParaRPr>
          </a:p>
        </p:txBody>
      </p:sp>
      <p:sp>
        <p:nvSpPr>
          <p:cNvPr id="31" name="Espaço Reservado para Rodapé 4">
            <a:extLst>
              <a:ext uri="{FF2B5EF4-FFF2-40B4-BE49-F238E27FC236}">
                <a16:creationId xmlns:a16="http://schemas.microsoft.com/office/drawing/2014/main" id="{C9955F1C-C0B1-BA44-8905-6991FA0D1E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94790" y="6332220"/>
            <a:ext cx="149733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BR" noProof="0"/>
              <a:t>Análise Anual</a:t>
            </a:r>
            <a:endParaRPr lang="pt-BR" b="0" noProof="0"/>
          </a:p>
        </p:txBody>
      </p:sp>
      <p:sp>
        <p:nvSpPr>
          <p:cNvPr id="32" name="Espaço reservado para o número do slide 5">
            <a:extLst>
              <a:ext uri="{FF2B5EF4-FFF2-40B4-BE49-F238E27FC236}">
                <a16:creationId xmlns:a16="http://schemas.microsoft.com/office/drawing/2014/main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1550" y="633222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pt-BR" noProof="0" smtClean="0"/>
              <a:pPr rtl="0"/>
              <a:t>‹nº›</a:t>
            </a:fld>
            <a:endParaRPr lang="pt-BR" noProof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93" r:id="rId2"/>
    <p:sldLayoutId id="2147483671" r:id="rId3"/>
    <p:sldLayoutId id="2147483672" r:id="rId4"/>
    <p:sldLayoutId id="2147483673" r:id="rId5"/>
    <p:sldLayoutId id="2147483684" r:id="rId6"/>
    <p:sldLayoutId id="2147483675" r:id="rId7"/>
    <p:sldLayoutId id="2147483676" r:id="rId8"/>
    <p:sldLayoutId id="2147483677" r:id="rId9"/>
    <p:sldLayoutId id="2147483685" r:id="rId10"/>
    <p:sldLayoutId id="2147483688" r:id="rId11"/>
    <p:sldLayoutId id="2147483692" r:id="rId12"/>
    <p:sldLayoutId id="2147483682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 userDrawn="1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dte@sefaz.ap.gov.br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suporte.dte.ap@gmail.com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3E168C-8042-5B4E-A5A4-A5BF693AE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7054" y="2325907"/>
            <a:ext cx="5491571" cy="1514019"/>
          </a:xfrm>
        </p:spPr>
        <p:txBody>
          <a:bodyPr rtlCol="0"/>
          <a:lstStyle/>
          <a:p>
            <a:pPr rtl="0"/>
            <a:r>
              <a:rPr lang="pt-BR" sz="4000" dirty="0"/>
              <a:t>Malhas Fiscais de Substituição Tributária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18E61D8-31A3-2D45-8E25-CBE846E26E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67055" y="4759278"/>
            <a:ext cx="5491570" cy="953337"/>
          </a:xfrm>
        </p:spPr>
        <p:txBody>
          <a:bodyPr rtlCol="0"/>
          <a:lstStyle/>
          <a:p>
            <a:pPr rtl="0"/>
            <a:r>
              <a:rPr lang="pt-BR" dirty="0">
                <a:latin typeface="+mj-lt"/>
              </a:rPr>
              <a:t>Coordenadoria de Fiscalização da SEFAZ/AP</a:t>
            </a:r>
            <a:endParaRPr lang="pt-BR" dirty="0"/>
          </a:p>
          <a:p>
            <a:pPr rtl="0"/>
            <a:r>
              <a:rPr lang="pt-BR" dirty="0"/>
              <a:t>Equipe de Monitoramento Fiscal</a:t>
            </a:r>
          </a:p>
          <a:p>
            <a:pPr rtl="0"/>
            <a:r>
              <a:rPr lang="pt-BR" dirty="0"/>
              <a:t>25 de janeiro de 2022</a:t>
            </a:r>
          </a:p>
          <a:p>
            <a:pPr rtl="0"/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E6395DE-699B-468B-9A58-797D9EE42C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747" y="234250"/>
            <a:ext cx="3190613" cy="162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950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319620-6CCC-A34D-9D45-D6B57F800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</p:spPr>
        <p:txBody>
          <a:bodyPr rtlCol="0"/>
          <a:lstStyle/>
          <a:p>
            <a:pPr rtl="0"/>
            <a:r>
              <a:rPr lang="pt-BR"/>
              <a:t>Linha do tempo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6655189-E7B2-3A4A-99EE-997592791F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96955" y="2306974"/>
            <a:ext cx="2133600" cy="516977"/>
          </a:xfrm>
        </p:spPr>
        <p:txBody>
          <a:bodyPr rtlCol="0"/>
          <a:lstStyle/>
          <a:p>
            <a:pPr rtl="0"/>
            <a:r>
              <a:rPr lang="pt-BR" dirty="0"/>
              <a:t>Notificação de Inconsistência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873C602-BA59-1744-B258-B489E00A3E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96955" y="2934856"/>
            <a:ext cx="2133600" cy="605018"/>
          </a:xfrm>
        </p:spPr>
        <p:txBody>
          <a:bodyPr rtlCol="0"/>
          <a:lstStyle/>
          <a:p>
            <a:pPr rtl="0"/>
            <a:r>
              <a:rPr lang="pt-BR" dirty="0"/>
              <a:t>Informa o contribuinte das omissões detectadas e dá prazo para regularização</a:t>
            </a:r>
          </a:p>
          <a:p>
            <a:pPr rtl="0"/>
            <a:endParaRPr lang="pt-BR" dirty="0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8D4284CF-DF13-E947-ADA5-0FD9AAC03C23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897799" y="4440196"/>
            <a:ext cx="2133600" cy="516977"/>
          </a:xfrm>
        </p:spPr>
        <p:txBody>
          <a:bodyPr rtlCol="0"/>
          <a:lstStyle/>
          <a:p>
            <a:pPr rtl="0"/>
            <a:r>
              <a:rPr lang="pt-BR" dirty="0"/>
              <a:t>Manifestação do Contribuinte	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A4FEC49-A0F0-FB4E-9A87-B2EF1136472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897799" y="5087328"/>
            <a:ext cx="2133600" cy="605018"/>
          </a:xfrm>
        </p:spPr>
        <p:txBody>
          <a:bodyPr rtlCol="0"/>
          <a:lstStyle/>
          <a:p>
            <a:pPr rtl="0"/>
            <a:r>
              <a:rPr lang="pt-BR" dirty="0"/>
              <a:t>Via Balcão Virtual, para questionamentos ou pedidos de prazo.</a:t>
            </a:r>
          </a:p>
          <a:p>
            <a:pPr rtl="0"/>
            <a:endParaRPr lang="pt-BR" dirty="0"/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9C396C20-F6DF-C940-BE16-6E008BFF9CB9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438143" y="2306974"/>
            <a:ext cx="2133600" cy="516977"/>
          </a:xfrm>
        </p:spPr>
        <p:txBody>
          <a:bodyPr rtlCol="0"/>
          <a:lstStyle/>
          <a:p>
            <a:pPr rtl="0"/>
            <a:r>
              <a:rPr lang="pt-BR" dirty="0"/>
              <a:t>Suspensão da Inscrição Cadastral	</a:t>
            </a:r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55F2A68F-70C1-7F46-9A1C-586701744F5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438143" y="2934856"/>
            <a:ext cx="2133600" cy="605018"/>
          </a:xfrm>
        </p:spPr>
        <p:txBody>
          <a:bodyPr rtlCol="0"/>
          <a:lstStyle/>
          <a:p>
            <a:pPr rtl="0"/>
            <a:r>
              <a:rPr lang="pt-BR" dirty="0"/>
              <a:t>Por descumprimento da obrigação acessória de apurar/declarar o imposto</a:t>
            </a:r>
          </a:p>
          <a:p>
            <a:pPr rtl="0"/>
            <a:endParaRPr lang="pt-BR" dirty="0"/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58554997-3B04-634C-A36E-69B03113315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001711" y="4440196"/>
            <a:ext cx="2012278" cy="516977"/>
          </a:xfrm>
        </p:spPr>
        <p:txBody>
          <a:bodyPr rtlCol="0"/>
          <a:lstStyle/>
          <a:p>
            <a:pPr rtl="0"/>
            <a:r>
              <a:rPr lang="pt-BR" dirty="0"/>
              <a:t>Abertura de Auditoria	</a:t>
            </a:r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4E355B93-F7B4-8649-8BBF-819B529D7EC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001711" y="5087328"/>
            <a:ext cx="2133600" cy="605018"/>
          </a:xfrm>
        </p:spPr>
        <p:txBody>
          <a:bodyPr rtlCol="0"/>
          <a:lstStyle/>
          <a:p>
            <a:pPr rtl="0"/>
            <a:r>
              <a:rPr lang="pt-BR" dirty="0"/>
              <a:t>Para instauração do contencioso administrativo (prazo decadencial)</a:t>
            </a:r>
          </a:p>
          <a:p>
            <a:pPr rt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09101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E46DD971-CAEF-4F51-A38D-CC7D8E61ABE2}"/>
              </a:ext>
            </a:extLst>
          </p:cNvPr>
          <p:cNvSpPr/>
          <p:nvPr/>
        </p:nvSpPr>
        <p:spPr>
          <a:xfrm>
            <a:off x="523875" y="914400"/>
            <a:ext cx="1419225" cy="10763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AF451082-33EB-412A-9AFB-D3B8DEAB5A59}"/>
              </a:ext>
            </a:extLst>
          </p:cNvPr>
          <p:cNvSpPr txBox="1">
            <a:spLocks/>
          </p:cNvSpPr>
          <p:nvPr/>
        </p:nvSpPr>
        <p:spPr>
          <a:xfrm>
            <a:off x="523876" y="879064"/>
            <a:ext cx="6717582" cy="111166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 fontScale="925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 spc="1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Por que a suspensão é a alternativa menos gravosa?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787F50E1-E031-4B31-A1D0-D4E343DAC778}"/>
              </a:ext>
            </a:extLst>
          </p:cNvPr>
          <p:cNvSpPr/>
          <p:nvPr/>
        </p:nvSpPr>
        <p:spPr>
          <a:xfrm>
            <a:off x="8277225" y="3810000"/>
            <a:ext cx="3533775" cy="2705100"/>
          </a:xfrm>
          <a:prstGeom prst="rect">
            <a:avLst/>
          </a:prstGeom>
          <a:solidFill>
            <a:srgbClr val="F9D448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D31C8217-31D2-4BEC-9F7C-E241512B9553}"/>
              </a:ext>
            </a:extLst>
          </p:cNvPr>
          <p:cNvSpPr txBox="1">
            <a:spLocks/>
          </p:cNvSpPr>
          <p:nvPr/>
        </p:nvSpPr>
        <p:spPr>
          <a:xfrm>
            <a:off x="8277225" y="3951612"/>
            <a:ext cx="3533775" cy="61086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 spc="1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Lei Federal nº 8.137/90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970C8F2C-A5FE-42BC-AD13-CBC29B972CBC}"/>
              </a:ext>
            </a:extLst>
          </p:cNvPr>
          <p:cNvSpPr txBox="1">
            <a:spLocks/>
          </p:cNvSpPr>
          <p:nvPr/>
        </p:nvSpPr>
        <p:spPr>
          <a:xfrm>
            <a:off x="8448675" y="4471070"/>
            <a:ext cx="3187802" cy="191498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 spc="1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pt-BR" sz="1400" b="0" i="0" dirty="0">
                <a:solidFill>
                  <a:srgbClr val="000000"/>
                </a:solidFill>
                <a:effectLst/>
              </a:rPr>
              <a:t>Art. 1° Constitui crime contra a ordem tributária suprimir ou reduzir tributo, ou contribuição social e qualquer acessório, mediante as seguintes condutas:</a:t>
            </a:r>
          </a:p>
          <a:p>
            <a:pPr algn="just"/>
            <a:endParaRPr lang="pt-BR" sz="1400" b="0" i="0" dirty="0">
              <a:solidFill>
                <a:srgbClr val="000000"/>
              </a:solidFill>
              <a:effectLst/>
            </a:endParaRPr>
          </a:p>
          <a:p>
            <a:pPr algn="just"/>
            <a:r>
              <a:rPr lang="pt-BR" sz="1400" b="0" i="0" dirty="0">
                <a:solidFill>
                  <a:srgbClr val="000000"/>
                </a:solidFill>
                <a:effectLst/>
              </a:rPr>
              <a:t>I - omitir informação, ou prestar declaração falsa às autoridades fazendárias;</a:t>
            </a:r>
          </a:p>
        </p:txBody>
      </p:sp>
      <p:sp>
        <p:nvSpPr>
          <p:cNvPr id="10" name="Espaço Reservado para Conteúdo 7">
            <a:extLst>
              <a:ext uri="{FF2B5EF4-FFF2-40B4-BE49-F238E27FC236}">
                <a16:creationId xmlns:a16="http://schemas.microsoft.com/office/drawing/2014/main" id="{39FA04F2-D5AB-4F00-AF5D-657A044B8F6B}"/>
              </a:ext>
            </a:extLst>
          </p:cNvPr>
          <p:cNvSpPr txBox="1">
            <a:spLocks/>
          </p:cNvSpPr>
          <p:nvPr/>
        </p:nvSpPr>
        <p:spPr>
          <a:xfrm>
            <a:off x="537427" y="2407919"/>
            <a:ext cx="6869214" cy="1269793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sz="2100" dirty="0"/>
              <a:t>Não quebra a espontaneidade como faz o MPF, ainda permitindo a regularização voluntária;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sz="2100" dirty="0"/>
          </a:p>
          <a:p>
            <a:pPr>
              <a:buFont typeface="Wingdings" panose="05000000000000000000" pitchFamily="2" charset="2"/>
              <a:buChar char="§"/>
            </a:pPr>
            <a:endParaRPr lang="pt-BR" sz="2100" dirty="0"/>
          </a:p>
        </p:txBody>
      </p:sp>
      <p:sp>
        <p:nvSpPr>
          <p:cNvPr id="12" name="Espaço Reservado para Conteúdo 7">
            <a:extLst>
              <a:ext uri="{FF2B5EF4-FFF2-40B4-BE49-F238E27FC236}">
                <a16:creationId xmlns:a16="http://schemas.microsoft.com/office/drawing/2014/main" id="{ADFF51AB-A28F-4D8F-A78B-483B9361B50D}"/>
              </a:ext>
            </a:extLst>
          </p:cNvPr>
          <p:cNvSpPr txBox="1">
            <a:spLocks/>
          </p:cNvSpPr>
          <p:nvPr/>
        </p:nvSpPr>
        <p:spPr>
          <a:xfrm>
            <a:off x="1579460" y="4393356"/>
            <a:ext cx="6869215" cy="1269793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sz="2100" dirty="0"/>
              <a:t>O lançamento de ofício onera a empresa financeiramente, em razão das multas por infração;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sz="2100" dirty="0"/>
          </a:p>
        </p:txBody>
      </p:sp>
      <p:sp>
        <p:nvSpPr>
          <p:cNvPr id="13" name="Espaço Reservado para Conteúdo 7">
            <a:extLst>
              <a:ext uri="{FF2B5EF4-FFF2-40B4-BE49-F238E27FC236}">
                <a16:creationId xmlns:a16="http://schemas.microsoft.com/office/drawing/2014/main" id="{81FF359A-88BB-41B8-ADD2-A6B2B677860C}"/>
              </a:ext>
            </a:extLst>
          </p:cNvPr>
          <p:cNvSpPr txBox="1">
            <a:spLocks/>
          </p:cNvSpPr>
          <p:nvPr/>
        </p:nvSpPr>
        <p:spPr>
          <a:xfrm>
            <a:off x="2432793" y="5427986"/>
            <a:ext cx="5095767" cy="1151953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sz="2100" dirty="0"/>
              <a:t>A autuação pode gerar a responsabilização na esfera criminal, em razão das omissões demonstradas</a:t>
            </a:r>
          </a:p>
        </p:txBody>
      </p:sp>
      <p:sp>
        <p:nvSpPr>
          <p:cNvPr id="14" name="Seta: para a Direita 13">
            <a:extLst>
              <a:ext uri="{FF2B5EF4-FFF2-40B4-BE49-F238E27FC236}">
                <a16:creationId xmlns:a16="http://schemas.microsoft.com/office/drawing/2014/main" id="{0FBA00CB-E0AE-44D5-BD77-EBBCD226D926}"/>
              </a:ext>
            </a:extLst>
          </p:cNvPr>
          <p:cNvSpPr/>
          <p:nvPr/>
        </p:nvSpPr>
        <p:spPr>
          <a:xfrm>
            <a:off x="7458075" y="5427987"/>
            <a:ext cx="715112" cy="610863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spaço Reservado para Conteúdo 7">
            <a:extLst>
              <a:ext uri="{FF2B5EF4-FFF2-40B4-BE49-F238E27FC236}">
                <a16:creationId xmlns:a16="http://schemas.microsoft.com/office/drawing/2014/main" id="{0DC0D713-12F2-4280-A2AD-B4C5EB5B370C}"/>
              </a:ext>
            </a:extLst>
          </p:cNvPr>
          <p:cNvSpPr txBox="1">
            <a:spLocks/>
          </p:cNvSpPr>
          <p:nvPr/>
        </p:nvSpPr>
        <p:spPr>
          <a:xfrm>
            <a:off x="1058964" y="3385500"/>
            <a:ext cx="6869215" cy="1269793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sz="2100" dirty="0"/>
              <a:t>Não é realizada pela falta do pagamento, mas pela falta da declaração. Não há exigência imediata de pagamento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sz="2100" dirty="0"/>
          </a:p>
        </p:txBody>
      </p:sp>
    </p:spTree>
    <p:extLst>
      <p:ext uri="{BB962C8B-B14F-4D97-AF65-F5344CB8AC3E}">
        <p14:creationId xmlns:p14="http://schemas.microsoft.com/office/powerpoint/2010/main" val="3738892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F0FA04-6227-9040-92A6-9514A59B8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2" y="879063"/>
            <a:ext cx="8797815" cy="610863"/>
          </a:xfrm>
        </p:spPr>
        <p:txBody>
          <a:bodyPr rtlCol="0">
            <a:normAutofit/>
          </a:bodyPr>
          <a:lstStyle/>
          <a:p>
            <a:pPr rtl="0"/>
            <a:r>
              <a:rPr lang="pt-BR" dirty="0"/>
              <a:t>Orientações Importantes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CD657E5-4675-E84E-840E-4F6D4868C5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pt-BR" sz="2000" dirty="0"/>
              <a:t>Sobre as Notificações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0B4B9306-DDC0-AD4F-A9C2-739C6AEB01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4023" y="2786446"/>
            <a:ext cx="4827178" cy="1942138"/>
          </a:xfrm>
        </p:spPr>
        <p:txBody>
          <a:bodyPr rtlCol="0"/>
          <a:lstStyle/>
          <a:p>
            <a:pPr rtl="0"/>
            <a:r>
              <a:rPr lang="pt-BR" dirty="0"/>
              <a:t>Acompanhamento regular do </a:t>
            </a:r>
            <a:r>
              <a:rPr lang="pt-BR" dirty="0" err="1"/>
              <a:t>DT-e</a:t>
            </a:r>
            <a:endParaRPr lang="pt-BR" dirty="0"/>
          </a:p>
          <a:p>
            <a:pPr rtl="0"/>
            <a:r>
              <a:rPr lang="pt-BR" dirty="0"/>
              <a:t>Atenção ao cumprimento dos prazos</a:t>
            </a:r>
          </a:p>
          <a:p>
            <a:pPr rtl="0"/>
            <a:r>
              <a:rPr lang="pt-BR" dirty="0"/>
              <a:t>Período trimestral</a:t>
            </a:r>
          </a:p>
          <a:p>
            <a:pPr rtl="0"/>
            <a:r>
              <a:rPr lang="pt-BR" dirty="0"/>
              <a:t>Divergências tratadas no Balcão Virtual</a:t>
            </a:r>
          </a:p>
          <a:p>
            <a:pPr marL="0" indent="0" rtl="0">
              <a:buNone/>
            </a:pPr>
            <a:endParaRPr lang="pt-BR" dirty="0"/>
          </a:p>
          <a:p>
            <a:pPr rtl="0"/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AF03CC0-7DA0-ED4F-B612-580E138D588A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 rtlCol="0">
            <a:normAutofit/>
          </a:bodyPr>
          <a:lstStyle/>
          <a:p>
            <a:pPr rtl="0"/>
            <a:r>
              <a:rPr lang="pt-BR" sz="2000" dirty="0"/>
              <a:t>Sobre a prorrogação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7D8EEE0-6E1C-9F47-936F-25FCC2FC368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62700" y="2799145"/>
            <a:ext cx="4756241" cy="2864235"/>
          </a:xfrm>
        </p:spPr>
        <p:txBody>
          <a:bodyPr rtlCol="0">
            <a:normAutofit/>
          </a:bodyPr>
          <a:lstStyle/>
          <a:p>
            <a:pPr rtl="0"/>
            <a:r>
              <a:rPr lang="pt-BR" dirty="0"/>
              <a:t>Concedida mediante solicitação formal</a:t>
            </a:r>
          </a:p>
          <a:p>
            <a:pPr rtl="0"/>
            <a:r>
              <a:rPr lang="pt-BR" dirty="0"/>
              <a:t>Solicitação via Balcão Virtual</a:t>
            </a:r>
          </a:p>
          <a:p>
            <a:pPr rtl="0"/>
            <a:r>
              <a:rPr lang="pt-BR" dirty="0"/>
              <a:t>Deve ser solicitada </a:t>
            </a:r>
            <a:r>
              <a:rPr lang="pt-BR" b="1" u="sng" dirty="0"/>
              <a:t>antes</a:t>
            </a:r>
            <a:r>
              <a:rPr lang="pt-BR" b="1" dirty="0"/>
              <a:t> </a:t>
            </a:r>
            <a:r>
              <a:rPr lang="pt-BR" dirty="0"/>
              <a:t>do término do prazo vigente</a:t>
            </a:r>
          </a:p>
          <a:p>
            <a:pPr rtl="0"/>
            <a:r>
              <a:rPr lang="pt-BR" dirty="0"/>
              <a:t>Não concedida à empresa já sancionada</a:t>
            </a:r>
          </a:p>
          <a:p>
            <a:pPr rtl="0"/>
            <a:r>
              <a:rPr lang="pt-BR" dirty="0"/>
              <a:t>Segunda prorrogação pode ser concedida, em casos excepcionais</a:t>
            </a:r>
          </a:p>
          <a:p>
            <a:pPr marL="0" indent="0" rtl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67675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E8EC8344-9A6A-4667-B978-D7D00F755B4E}"/>
              </a:ext>
            </a:extLst>
          </p:cNvPr>
          <p:cNvSpPr/>
          <p:nvPr/>
        </p:nvSpPr>
        <p:spPr>
          <a:xfrm>
            <a:off x="4819650" y="-9526"/>
            <a:ext cx="7372350" cy="6162675"/>
          </a:xfrm>
          <a:prstGeom prst="rect">
            <a:avLst/>
          </a:prstGeom>
          <a:solidFill>
            <a:srgbClr val="3939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" name="Espaço Reservado para Imagem 19">
            <a:extLst>
              <a:ext uri="{FF2B5EF4-FFF2-40B4-BE49-F238E27FC236}">
                <a16:creationId xmlns:a16="http://schemas.microsoft.com/office/drawing/2014/main" id="{12F007AF-B3B3-4BBC-9990-D46E31738B7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48"/>
          <a:stretch/>
        </p:blipFill>
        <p:spPr>
          <a:xfrm>
            <a:off x="0" y="1166042"/>
            <a:ext cx="4892715" cy="5120458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8704A28-E62C-2E4A-A2A4-AD85CB612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3943" y="2257425"/>
            <a:ext cx="4693257" cy="1398875"/>
          </a:xfrm>
        </p:spPr>
        <p:txBody>
          <a:bodyPr rtlCol="0">
            <a:normAutofit/>
          </a:bodyPr>
          <a:lstStyle/>
          <a:p>
            <a:pPr rtl="0"/>
            <a:r>
              <a:rPr lang="pt-BR" dirty="0"/>
              <a:t>Principais Dúvidas dos Contribuintes</a:t>
            </a: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4D6EE753-BEBB-4348-896E-73627FDDC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94680" y="4003877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Retângulo 2">
            <a:extLst>
              <a:ext uri="{FF2B5EF4-FFF2-40B4-BE49-F238E27FC236}">
                <a16:creationId xmlns:a16="http://schemas.microsoft.com/office/drawing/2014/main" id="{3C27787D-4AD4-4B86-8BEE-85A65220EC63}"/>
              </a:ext>
            </a:extLst>
          </p:cNvPr>
          <p:cNvSpPr/>
          <p:nvPr/>
        </p:nvSpPr>
        <p:spPr>
          <a:xfrm>
            <a:off x="0" y="6286500"/>
            <a:ext cx="12192000" cy="5905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F0DF008E-053D-41D7-B73C-1A7B7F06A356}"/>
              </a:ext>
            </a:extLst>
          </p:cNvPr>
          <p:cNvSpPr/>
          <p:nvPr/>
        </p:nvSpPr>
        <p:spPr>
          <a:xfrm>
            <a:off x="4892714" y="6000750"/>
            <a:ext cx="7299285" cy="5905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CA5871C3-6A09-4EA6-8016-7FCBFAC2E9F7}"/>
              </a:ext>
            </a:extLst>
          </p:cNvPr>
          <p:cNvSpPr/>
          <p:nvPr/>
        </p:nvSpPr>
        <p:spPr>
          <a:xfrm>
            <a:off x="0" y="0"/>
            <a:ext cx="5124450" cy="1166042"/>
          </a:xfrm>
          <a:prstGeom prst="rect">
            <a:avLst/>
          </a:prstGeom>
          <a:solidFill>
            <a:srgbClr val="393939"/>
          </a:solidFill>
          <a:ln>
            <a:solidFill>
              <a:srgbClr val="3939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5465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E46DD971-CAEF-4F51-A38D-CC7D8E61ABE2}"/>
              </a:ext>
            </a:extLst>
          </p:cNvPr>
          <p:cNvSpPr/>
          <p:nvPr/>
        </p:nvSpPr>
        <p:spPr>
          <a:xfrm>
            <a:off x="523875" y="914400"/>
            <a:ext cx="1419225" cy="10763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AF451082-33EB-412A-9AFB-D3B8DEAB5A59}"/>
              </a:ext>
            </a:extLst>
          </p:cNvPr>
          <p:cNvSpPr txBox="1">
            <a:spLocks/>
          </p:cNvSpPr>
          <p:nvPr/>
        </p:nvSpPr>
        <p:spPr>
          <a:xfrm>
            <a:off x="569580" y="879064"/>
            <a:ext cx="6671877" cy="111166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 spc="1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 que é o Balcão Virtual?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787F50E1-E031-4B31-A1D0-D4E343DAC778}"/>
              </a:ext>
            </a:extLst>
          </p:cNvPr>
          <p:cNvSpPr/>
          <p:nvPr/>
        </p:nvSpPr>
        <p:spPr>
          <a:xfrm>
            <a:off x="8277225" y="3810000"/>
            <a:ext cx="3533775" cy="2705100"/>
          </a:xfrm>
          <a:prstGeom prst="rect">
            <a:avLst/>
          </a:prstGeom>
          <a:solidFill>
            <a:srgbClr val="F9D448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D31C8217-31D2-4BEC-9F7C-E241512B9553}"/>
              </a:ext>
            </a:extLst>
          </p:cNvPr>
          <p:cNvSpPr txBox="1">
            <a:spLocks/>
          </p:cNvSpPr>
          <p:nvPr/>
        </p:nvSpPr>
        <p:spPr>
          <a:xfrm>
            <a:off x="8277225" y="3951612"/>
            <a:ext cx="3533775" cy="61086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 spc="1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Requisitos do Balcão Virtual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970C8F2C-A5FE-42BC-AD13-CBC29B972CBC}"/>
              </a:ext>
            </a:extLst>
          </p:cNvPr>
          <p:cNvSpPr txBox="1">
            <a:spLocks/>
          </p:cNvSpPr>
          <p:nvPr/>
        </p:nvSpPr>
        <p:spPr>
          <a:xfrm>
            <a:off x="8448675" y="4424516"/>
            <a:ext cx="3246796" cy="197628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 spc="1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85750" indent="-285750">
              <a:buFontTx/>
              <a:buChar char="-"/>
            </a:pPr>
            <a:r>
              <a:rPr lang="pt-BR" sz="1600" dirty="0"/>
              <a:t>Agendamento prévio</a:t>
            </a:r>
          </a:p>
          <a:p>
            <a:pPr marL="285750" indent="-285750">
              <a:buFontTx/>
              <a:buChar char="-"/>
            </a:pPr>
            <a:r>
              <a:rPr lang="pt-BR" sz="1600" dirty="0"/>
              <a:t>Somente para serviços específicos</a:t>
            </a:r>
          </a:p>
          <a:p>
            <a:pPr marL="285750" indent="-285750">
              <a:buFontTx/>
              <a:buChar char="-"/>
            </a:pPr>
            <a:r>
              <a:rPr lang="pt-BR" sz="1600" dirty="0"/>
              <a:t>Por videoconferência, na plataforma Meet</a:t>
            </a:r>
          </a:p>
          <a:p>
            <a:pPr marL="285750" indent="-285750">
              <a:buFontTx/>
              <a:buChar char="-"/>
            </a:pPr>
            <a:r>
              <a:rPr lang="pt-BR" sz="1600" dirty="0"/>
              <a:t>Uso de </a:t>
            </a:r>
            <a:r>
              <a:rPr lang="pt-BR" sz="1600" dirty="0" err="1"/>
              <a:t>WebCam</a:t>
            </a:r>
            <a:r>
              <a:rPr lang="pt-BR" sz="1600" dirty="0"/>
              <a:t> obrigatório</a:t>
            </a:r>
          </a:p>
          <a:p>
            <a:pPr marL="285750" indent="-285750">
              <a:buFontTx/>
              <a:buChar char="-"/>
            </a:pPr>
            <a:r>
              <a:rPr lang="pt-BR" sz="1600" dirty="0"/>
              <a:t>Tolerância de 5 minutos</a:t>
            </a:r>
          </a:p>
          <a:p>
            <a:pPr marL="285750" indent="-285750">
              <a:buFontTx/>
              <a:buChar char="-"/>
            </a:pPr>
            <a:r>
              <a:rPr lang="pt-BR" sz="1600" dirty="0"/>
              <a:t>Ouvidoria específica</a:t>
            </a:r>
          </a:p>
          <a:p>
            <a:pPr marL="285750" indent="-285750">
              <a:buFontTx/>
              <a:buChar char="-"/>
            </a:pPr>
            <a:endParaRPr lang="pt-BR" sz="1600" dirty="0"/>
          </a:p>
          <a:p>
            <a:pPr marL="285750" indent="-285750">
              <a:buFontTx/>
              <a:buChar char="-"/>
            </a:pPr>
            <a:endParaRPr lang="pt-BR" sz="1600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F9FD2A3-263E-4FEC-9C92-6B9AC319C315}"/>
              </a:ext>
            </a:extLst>
          </p:cNvPr>
          <p:cNvSpPr txBox="1"/>
          <p:nvPr/>
        </p:nvSpPr>
        <p:spPr>
          <a:xfrm>
            <a:off x="518250" y="1901687"/>
            <a:ext cx="66903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bg1"/>
                </a:solidFill>
              </a:rPr>
              <a:t>É uma modalidade de atendimento virtual, instituída pela Secretaria de Fazenda para estabelecer uma linha direta de comunicação entre o contribuinte e o Auditor-fiscal;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C6D0EE3F-8D7D-421A-8622-13562529BF14}"/>
              </a:ext>
            </a:extLst>
          </p:cNvPr>
          <p:cNvSpPr txBox="1"/>
          <p:nvPr/>
        </p:nvSpPr>
        <p:spPr>
          <a:xfrm>
            <a:off x="569580" y="3228421"/>
            <a:ext cx="7621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bg1"/>
                </a:solidFill>
              </a:rPr>
              <a:t>Está disponível apenas para alguns tipos de atendimento especializado da Receita Estadual;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ADFC53E9-7865-458D-9561-989FB031B9B7}"/>
              </a:ext>
            </a:extLst>
          </p:cNvPr>
          <p:cNvSpPr txBox="1"/>
          <p:nvPr/>
        </p:nvSpPr>
        <p:spPr>
          <a:xfrm>
            <a:off x="1393232" y="4254558"/>
            <a:ext cx="6311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bg1"/>
                </a:solidFill>
              </a:rPr>
              <a:t>Necessita de prévio agendamento na página da Secretaria de Fazenda;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488445D9-1D56-4F53-A138-49289C3EBA9F}"/>
              </a:ext>
            </a:extLst>
          </p:cNvPr>
          <p:cNvSpPr txBox="1"/>
          <p:nvPr/>
        </p:nvSpPr>
        <p:spPr>
          <a:xfrm>
            <a:off x="2489743" y="5280696"/>
            <a:ext cx="57017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bg1"/>
                </a:solidFill>
              </a:rPr>
              <a:t>É o canal oficial para alinhamentos relativos às notificações da malha fiscal de substituição tributária.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379383E4-34B8-49BE-9F50-FF8A7712A1A4}"/>
              </a:ext>
            </a:extLst>
          </p:cNvPr>
          <p:cNvSpPr/>
          <p:nvPr/>
        </p:nvSpPr>
        <p:spPr>
          <a:xfrm>
            <a:off x="518250" y="117498"/>
            <a:ext cx="715237" cy="70788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83498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E55EAC26-5F2B-447B-847D-9DFBDD344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Seta: para Baixo 8">
            <a:extLst>
              <a:ext uri="{FF2B5EF4-FFF2-40B4-BE49-F238E27FC236}">
                <a16:creationId xmlns:a16="http://schemas.microsoft.com/office/drawing/2014/main" id="{F2220611-9839-4EB9-8784-B5F90D990D58}"/>
              </a:ext>
            </a:extLst>
          </p:cNvPr>
          <p:cNvSpPr/>
          <p:nvPr/>
        </p:nvSpPr>
        <p:spPr>
          <a:xfrm>
            <a:off x="9143729" y="890451"/>
            <a:ext cx="1150375" cy="179192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E9E004EC-76C8-4D0A-9FE9-CD1B64D10FAE}"/>
              </a:ext>
            </a:extLst>
          </p:cNvPr>
          <p:cNvSpPr/>
          <p:nvPr/>
        </p:nvSpPr>
        <p:spPr>
          <a:xfrm>
            <a:off x="9055241" y="2741373"/>
            <a:ext cx="1356852" cy="46457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81255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B6C76A0-3648-45BC-846C-DBC4F2ED3D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Seta: para Baixo 8">
            <a:extLst>
              <a:ext uri="{FF2B5EF4-FFF2-40B4-BE49-F238E27FC236}">
                <a16:creationId xmlns:a16="http://schemas.microsoft.com/office/drawing/2014/main" id="{F2220611-9839-4EB9-8784-B5F90D990D58}"/>
              </a:ext>
            </a:extLst>
          </p:cNvPr>
          <p:cNvSpPr/>
          <p:nvPr/>
        </p:nvSpPr>
        <p:spPr>
          <a:xfrm rot="5400000">
            <a:off x="8030259" y="2144806"/>
            <a:ext cx="1150375" cy="179192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E9E004EC-76C8-4D0A-9FE9-CD1B64D10FAE}"/>
              </a:ext>
            </a:extLst>
          </p:cNvPr>
          <p:cNvSpPr/>
          <p:nvPr/>
        </p:nvSpPr>
        <p:spPr>
          <a:xfrm>
            <a:off x="4321276" y="2808484"/>
            <a:ext cx="3346261" cy="46457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98818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E46DD971-CAEF-4F51-A38D-CC7D8E61ABE2}"/>
              </a:ext>
            </a:extLst>
          </p:cNvPr>
          <p:cNvSpPr/>
          <p:nvPr/>
        </p:nvSpPr>
        <p:spPr>
          <a:xfrm>
            <a:off x="523875" y="914400"/>
            <a:ext cx="1419225" cy="10763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AF451082-33EB-412A-9AFB-D3B8DEAB5A59}"/>
              </a:ext>
            </a:extLst>
          </p:cNvPr>
          <p:cNvSpPr txBox="1">
            <a:spLocks/>
          </p:cNvSpPr>
          <p:nvPr/>
        </p:nvSpPr>
        <p:spPr>
          <a:xfrm>
            <a:off x="569580" y="879064"/>
            <a:ext cx="6671877" cy="111166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 spc="1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Como funciona a intimação por </a:t>
            </a:r>
            <a:r>
              <a:rPr lang="pt-BR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DT-e</a:t>
            </a:r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787F50E1-E031-4B31-A1D0-D4E343DAC778}"/>
              </a:ext>
            </a:extLst>
          </p:cNvPr>
          <p:cNvSpPr/>
          <p:nvPr/>
        </p:nvSpPr>
        <p:spPr>
          <a:xfrm>
            <a:off x="8277225" y="3810000"/>
            <a:ext cx="3533775" cy="2705100"/>
          </a:xfrm>
          <a:prstGeom prst="rect">
            <a:avLst/>
          </a:prstGeom>
          <a:solidFill>
            <a:srgbClr val="F9D448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D31C8217-31D2-4BEC-9F7C-E241512B9553}"/>
              </a:ext>
            </a:extLst>
          </p:cNvPr>
          <p:cNvSpPr txBox="1">
            <a:spLocks/>
          </p:cNvSpPr>
          <p:nvPr/>
        </p:nvSpPr>
        <p:spPr>
          <a:xfrm>
            <a:off x="8277224" y="3810000"/>
            <a:ext cx="3533775" cy="61086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 spc="1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Lei nº400/97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970C8F2C-A5FE-42BC-AD13-CBC29B972CBC}"/>
              </a:ext>
            </a:extLst>
          </p:cNvPr>
          <p:cNvSpPr txBox="1">
            <a:spLocks/>
          </p:cNvSpPr>
          <p:nvPr/>
        </p:nvSpPr>
        <p:spPr>
          <a:xfrm>
            <a:off x="8277223" y="4155695"/>
            <a:ext cx="3533776" cy="2271016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 fontScale="775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 spc="1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1600" dirty="0"/>
              <a:t>Art. 148-A. Fica instituída a comunicação eletrônica entre a Secretaria de Estado da Fazenda e o sujeito passivo de tributos estaduais por meio de portal de serviços na rede mundial de computadores, denominado Domicílio Tributário Eletrônico - </a:t>
            </a:r>
            <a:r>
              <a:rPr lang="pt-BR" sz="1600" dirty="0" err="1"/>
              <a:t>DT-e</a:t>
            </a:r>
            <a:r>
              <a:rPr lang="pt-BR" sz="1600" dirty="0"/>
              <a:t>.</a:t>
            </a:r>
          </a:p>
          <a:p>
            <a:r>
              <a:rPr lang="pt-BR" sz="1600" dirty="0"/>
              <a:t>Parágrafo único. A comunicação eletrônica nos termos deste artigo será considerada pessoal para todos os efeitos legais, observando-se o seguinte:</a:t>
            </a:r>
          </a:p>
          <a:p>
            <a:r>
              <a:rPr lang="pt-BR" sz="1600" b="1" dirty="0"/>
              <a:t>VI - o contribuinte optante ou obrigado ao </a:t>
            </a:r>
            <a:r>
              <a:rPr lang="pt-BR" sz="1600" b="1" dirty="0" err="1"/>
              <a:t>DT-e</a:t>
            </a:r>
            <a:r>
              <a:rPr lang="pt-BR" sz="1600" b="1" dirty="0"/>
              <a:t> será considerado intimado após 15 (quinze) dias do registro de envio da comunicação, iniciando-se, a partir de então, o prazo para atendimento à intimação.</a:t>
            </a:r>
          </a:p>
          <a:p>
            <a:endParaRPr lang="pt-BR" sz="1600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F9FD2A3-263E-4FEC-9C92-6B9AC319C315}"/>
              </a:ext>
            </a:extLst>
          </p:cNvPr>
          <p:cNvSpPr txBox="1"/>
          <p:nvPr/>
        </p:nvSpPr>
        <p:spPr>
          <a:xfrm>
            <a:off x="569580" y="2300228"/>
            <a:ext cx="6690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bg1"/>
                </a:solidFill>
              </a:rPr>
              <a:t>Notificação / intimação / auto de infração é disponibilizado no </a:t>
            </a:r>
            <a:r>
              <a:rPr lang="pt-BR" sz="2000" dirty="0" err="1">
                <a:solidFill>
                  <a:schemeClr val="bg1"/>
                </a:solidFill>
              </a:rPr>
              <a:t>DT-e</a:t>
            </a:r>
            <a:r>
              <a:rPr lang="pt-BR" sz="2000" dirty="0">
                <a:solidFill>
                  <a:schemeClr val="bg1"/>
                </a:solidFill>
              </a:rPr>
              <a:t> do contribuinte pelo fisco;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C6D0EE3F-8D7D-421A-8622-13562529BF14}"/>
              </a:ext>
            </a:extLst>
          </p:cNvPr>
          <p:cNvSpPr txBox="1"/>
          <p:nvPr/>
        </p:nvSpPr>
        <p:spPr>
          <a:xfrm>
            <a:off x="569580" y="3228421"/>
            <a:ext cx="7621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bg1"/>
                </a:solidFill>
              </a:rPr>
              <a:t>Se o contribuinte acessar efetivamente seu </a:t>
            </a:r>
            <a:r>
              <a:rPr lang="pt-BR" sz="2000" dirty="0" err="1">
                <a:solidFill>
                  <a:schemeClr val="bg1"/>
                </a:solidFill>
              </a:rPr>
              <a:t>DT-e</a:t>
            </a:r>
            <a:r>
              <a:rPr lang="pt-BR" sz="2000" dirty="0">
                <a:solidFill>
                  <a:schemeClr val="bg1"/>
                </a:solidFill>
              </a:rPr>
              <a:t>, antes de decorridos 15 (quinze) dias da data da disponibilização, a ciência é registrada no momento do efetivo acesso;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ADFC53E9-7865-458D-9561-989FB031B9B7}"/>
              </a:ext>
            </a:extLst>
          </p:cNvPr>
          <p:cNvSpPr txBox="1"/>
          <p:nvPr/>
        </p:nvSpPr>
        <p:spPr>
          <a:xfrm>
            <a:off x="1570213" y="4408447"/>
            <a:ext cx="6311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bg1"/>
                </a:solidFill>
              </a:rPr>
              <a:t>Decorridos 15 (quinze) dias sem acesso, a ciência é legalmente registrada no 15º dia.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488445D9-1D56-4F53-A138-49289C3EBA9F}"/>
              </a:ext>
            </a:extLst>
          </p:cNvPr>
          <p:cNvSpPr txBox="1"/>
          <p:nvPr/>
        </p:nvSpPr>
        <p:spPr>
          <a:xfrm>
            <a:off x="2489743" y="5280696"/>
            <a:ext cx="57017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bg1"/>
                </a:solidFill>
              </a:rPr>
              <a:t>A partir da ciência, seja ela por efetivo acesso ou por decurso do prazo de quinze dias, inicia-se a contagem dos prazos legais.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379383E4-34B8-49BE-9F50-FF8A7712A1A4}"/>
              </a:ext>
            </a:extLst>
          </p:cNvPr>
          <p:cNvSpPr/>
          <p:nvPr/>
        </p:nvSpPr>
        <p:spPr>
          <a:xfrm>
            <a:off x="518250" y="117498"/>
            <a:ext cx="715237" cy="70788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96370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E46DD971-CAEF-4F51-A38D-CC7D8E61ABE2}"/>
              </a:ext>
            </a:extLst>
          </p:cNvPr>
          <p:cNvSpPr/>
          <p:nvPr/>
        </p:nvSpPr>
        <p:spPr>
          <a:xfrm>
            <a:off x="523875" y="914400"/>
            <a:ext cx="1419225" cy="10763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AF451082-33EB-412A-9AFB-D3B8DEAB5A59}"/>
              </a:ext>
            </a:extLst>
          </p:cNvPr>
          <p:cNvSpPr txBox="1">
            <a:spLocks/>
          </p:cNvSpPr>
          <p:nvPr/>
        </p:nvSpPr>
        <p:spPr>
          <a:xfrm>
            <a:off x="569580" y="879064"/>
            <a:ext cx="6671877" cy="111166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 fontScale="925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 spc="1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 se houver problema técnico com o </a:t>
            </a:r>
            <a:r>
              <a:rPr lang="pt-BR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DT-e</a:t>
            </a:r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787F50E1-E031-4B31-A1D0-D4E343DAC778}"/>
              </a:ext>
            </a:extLst>
          </p:cNvPr>
          <p:cNvSpPr/>
          <p:nvPr/>
        </p:nvSpPr>
        <p:spPr>
          <a:xfrm>
            <a:off x="8277225" y="3810000"/>
            <a:ext cx="3533775" cy="2705100"/>
          </a:xfrm>
          <a:prstGeom prst="rect">
            <a:avLst/>
          </a:prstGeom>
          <a:solidFill>
            <a:srgbClr val="F9D448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D31C8217-31D2-4BEC-9F7C-E241512B9553}"/>
              </a:ext>
            </a:extLst>
          </p:cNvPr>
          <p:cNvSpPr txBox="1">
            <a:spLocks/>
          </p:cNvSpPr>
          <p:nvPr/>
        </p:nvSpPr>
        <p:spPr>
          <a:xfrm>
            <a:off x="8277225" y="3951612"/>
            <a:ext cx="3533775" cy="61086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 spc="1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Portaria nº8/2019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970C8F2C-A5FE-42BC-AD13-CBC29B972CBC}"/>
              </a:ext>
            </a:extLst>
          </p:cNvPr>
          <p:cNvSpPr txBox="1">
            <a:spLocks/>
          </p:cNvSpPr>
          <p:nvPr/>
        </p:nvSpPr>
        <p:spPr>
          <a:xfrm>
            <a:off x="8448675" y="4424516"/>
            <a:ext cx="3246796" cy="197628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 fontScale="775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 spc="1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1600" dirty="0"/>
              <a:t>Art. 8º-A Em caso de problemas técnicos no </a:t>
            </a:r>
            <a:r>
              <a:rPr lang="pt-BR" sz="1600" dirty="0" err="1"/>
              <a:t>DT-e</a:t>
            </a:r>
            <a:r>
              <a:rPr lang="pt-BR" sz="1600" dirty="0"/>
              <a:t>, o contribuinte deverá comunicar formalmente a Secretaria de Estado da Fazenda do Amapá, através do endereço de e-mail </a:t>
            </a:r>
            <a:r>
              <a:rPr lang="pt-BR" sz="1600" dirty="0">
                <a:hlinkClick r:id="rId3"/>
              </a:rPr>
              <a:t>dte@sefaz.ap.gov.br</a:t>
            </a:r>
            <a:endParaRPr lang="pt-BR" sz="1600" dirty="0"/>
          </a:p>
          <a:p>
            <a:endParaRPr lang="pt-BR" sz="1600" dirty="0"/>
          </a:p>
          <a:p>
            <a:r>
              <a:rPr lang="pt-BR" sz="1600" dirty="0"/>
              <a:t>Parágrafo único. O e-mail de que trata o caput deverá conter em anexo vídeo contendo a execução do procedimento de acesso que apresentou falha de funcionamento, de modo a orientar o diagnóstico e correção pela Coordenadoria de Tecnologia da Sefaz.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F9FD2A3-263E-4FEC-9C92-6B9AC319C315}"/>
              </a:ext>
            </a:extLst>
          </p:cNvPr>
          <p:cNvSpPr txBox="1"/>
          <p:nvPr/>
        </p:nvSpPr>
        <p:spPr>
          <a:xfrm>
            <a:off x="569580" y="2300228"/>
            <a:ext cx="6690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bg1"/>
                </a:solidFill>
              </a:rPr>
              <a:t>Gravar um vídeo com a tentativa de acesso frustrada ao </a:t>
            </a:r>
            <a:r>
              <a:rPr lang="pt-BR" sz="2000" dirty="0" err="1">
                <a:solidFill>
                  <a:schemeClr val="bg1"/>
                </a:solidFill>
              </a:rPr>
              <a:t>DT-e</a:t>
            </a:r>
            <a:r>
              <a:rPr lang="pt-BR" sz="2000" dirty="0">
                <a:solidFill>
                  <a:schemeClr val="bg1"/>
                </a:solidFill>
              </a:rPr>
              <a:t>;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C6D0EE3F-8D7D-421A-8622-13562529BF14}"/>
              </a:ext>
            </a:extLst>
          </p:cNvPr>
          <p:cNvSpPr txBox="1"/>
          <p:nvPr/>
        </p:nvSpPr>
        <p:spPr>
          <a:xfrm>
            <a:off x="569580" y="3228421"/>
            <a:ext cx="7621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bg1"/>
                </a:solidFill>
              </a:rPr>
              <a:t>Encaminhar o relato do problema ao e-mail </a:t>
            </a:r>
            <a:r>
              <a:rPr lang="pt-BR" sz="20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dte@sefaz.ap.gov.br</a:t>
            </a:r>
            <a:r>
              <a:rPr lang="pt-BR" sz="2000" dirty="0">
                <a:solidFill>
                  <a:schemeClr val="bg1"/>
                </a:solidFill>
              </a:rPr>
              <a:t>, com cópia para o e-mail </a:t>
            </a:r>
            <a:r>
              <a:rPr lang="pt-BR" sz="20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suporte.dte.ap@gmail.com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ADFC53E9-7865-458D-9561-989FB031B9B7}"/>
              </a:ext>
            </a:extLst>
          </p:cNvPr>
          <p:cNvSpPr txBox="1"/>
          <p:nvPr/>
        </p:nvSpPr>
        <p:spPr>
          <a:xfrm>
            <a:off x="1393232" y="4254558"/>
            <a:ext cx="6311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bg1"/>
                </a:solidFill>
              </a:rPr>
              <a:t>Anexar o vídeo que faz prova do problema técnico, para análise do setor técnico e para respaldo legal;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488445D9-1D56-4F53-A138-49289C3EBA9F}"/>
              </a:ext>
            </a:extLst>
          </p:cNvPr>
          <p:cNvSpPr txBox="1"/>
          <p:nvPr/>
        </p:nvSpPr>
        <p:spPr>
          <a:xfrm>
            <a:off x="2489743" y="5280696"/>
            <a:ext cx="57017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bg1"/>
                </a:solidFill>
              </a:rPr>
              <a:t>Após a resposta da Sefaz ao e-mail, dando notícia da resolução do problema, o contribuinte poderá ter seus prazos devolvidos (exceto quando demonstrado erro de utilização).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379383E4-34B8-49BE-9F50-FF8A7712A1A4}"/>
              </a:ext>
            </a:extLst>
          </p:cNvPr>
          <p:cNvSpPr/>
          <p:nvPr/>
        </p:nvSpPr>
        <p:spPr>
          <a:xfrm>
            <a:off x="518250" y="117498"/>
            <a:ext cx="715237" cy="70788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969081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E46DD971-CAEF-4F51-A38D-CC7D8E61ABE2}"/>
              </a:ext>
            </a:extLst>
          </p:cNvPr>
          <p:cNvSpPr/>
          <p:nvPr/>
        </p:nvSpPr>
        <p:spPr>
          <a:xfrm>
            <a:off x="523875" y="914400"/>
            <a:ext cx="1419225" cy="10763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AF451082-33EB-412A-9AFB-D3B8DEAB5A59}"/>
              </a:ext>
            </a:extLst>
          </p:cNvPr>
          <p:cNvSpPr txBox="1">
            <a:spLocks/>
          </p:cNvSpPr>
          <p:nvPr/>
        </p:nvSpPr>
        <p:spPr>
          <a:xfrm>
            <a:off x="569580" y="879064"/>
            <a:ext cx="6671877" cy="111166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 fontScale="925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 spc="1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Como as pendências são regularizadas?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787F50E1-E031-4B31-A1D0-D4E343DAC778}"/>
              </a:ext>
            </a:extLst>
          </p:cNvPr>
          <p:cNvSpPr/>
          <p:nvPr/>
        </p:nvSpPr>
        <p:spPr>
          <a:xfrm>
            <a:off x="8277225" y="3810000"/>
            <a:ext cx="3533775" cy="2705100"/>
          </a:xfrm>
          <a:prstGeom prst="rect">
            <a:avLst/>
          </a:prstGeom>
          <a:solidFill>
            <a:srgbClr val="F9D448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D31C8217-31D2-4BEC-9F7C-E241512B9553}"/>
              </a:ext>
            </a:extLst>
          </p:cNvPr>
          <p:cNvSpPr txBox="1">
            <a:spLocks/>
          </p:cNvSpPr>
          <p:nvPr/>
        </p:nvSpPr>
        <p:spPr>
          <a:xfrm>
            <a:off x="8277225" y="3951612"/>
            <a:ext cx="3533775" cy="61086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 spc="1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Anexo Único da Instrução Normativa nº003/2017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970C8F2C-A5FE-42BC-AD13-CBC29B972CBC}"/>
              </a:ext>
            </a:extLst>
          </p:cNvPr>
          <p:cNvSpPr txBox="1">
            <a:spLocks/>
          </p:cNvSpPr>
          <p:nvPr/>
        </p:nvSpPr>
        <p:spPr>
          <a:xfrm>
            <a:off x="8448675" y="4704088"/>
            <a:ext cx="3246796" cy="169671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 spc="1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1600" dirty="0"/>
              <a:t>Regras de escrituração do ICMS ST devido pelas entradas consta no Capítulo 1.4 do Anexo Único da Instrução Normativa nº 003/2017 (Manual de Orientações da EFD para contribuintes do Amapá).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F9FD2A3-263E-4FEC-9C92-6B9AC319C315}"/>
              </a:ext>
            </a:extLst>
          </p:cNvPr>
          <p:cNvSpPr txBox="1"/>
          <p:nvPr/>
        </p:nvSpPr>
        <p:spPr>
          <a:xfrm>
            <a:off x="569580" y="2300228"/>
            <a:ext cx="6690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bg1"/>
                </a:solidFill>
              </a:rPr>
              <a:t>Solicitação eletrônica de autorização de retificação no Sistema SATE;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C6D0EE3F-8D7D-421A-8622-13562529BF14}"/>
              </a:ext>
            </a:extLst>
          </p:cNvPr>
          <p:cNvSpPr txBox="1"/>
          <p:nvPr/>
        </p:nvSpPr>
        <p:spPr>
          <a:xfrm>
            <a:off x="612443" y="3194547"/>
            <a:ext cx="7621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bg1"/>
                </a:solidFill>
              </a:rPr>
              <a:t>No arquivo retificador da EFD, registrar o ICMS ST de cada NF-e no Registro C197, utilizando o código de ajuste AP70000200, e o valor total devido em Registro E116, com código de receita 1613;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ADFC53E9-7865-458D-9561-989FB031B9B7}"/>
              </a:ext>
            </a:extLst>
          </p:cNvPr>
          <p:cNvSpPr txBox="1"/>
          <p:nvPr/>
        </p:nvSpPr>
        <p:spPr>
          <a:xfrm>
            <a:off x="1437476" y="4396644"/>
            <a:ext cx="6585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bg1"/>
                </a:solidFill>
              </a:rPr>
              <a:t>Transmitir o arquivo retificador ao ambiente nacional e conferir seu regular processamento no Sistema SATE;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488445D9-1D56-4F53-A138-49289C3EBA9F}"/>
              </a:ext>
            </a:extLst>
          </p:cNvPr>
          <p:cNvSpPr txBox="1"/>
          <p:nvPr/>
        </p:nvSpPr>
        <p:spPr>
          <a:xfrm>
            <a:off x="2489743" y="5385137"/>
            <a:ext cx="57017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bg1"/>
                </a:solidFill>
              </a:rPr>
              <a:t>Se houver itens não retificados, esclarecer pelo atendimento no Balcão Virtual, evitando o risco de abertura de MPF.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6D69A058-C1B9-4550-A358-4E11316859A1}"/>
              </a:ext>
            </a:extLst>
          </p:cNvPr>
          <p:cNvSpPr/>
          <p:nvPr/>
        </p:nvSpPr>
        <p:spPr>
          <a:xfrm>
            <a:off x="518250" y="117498"/>
            <a:ext cx="715237" cy="70788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46655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D54756-A790-C845-A85F-35391529E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5839449" cy="610863"/>
          </a:xfrm>
        </p:spPr>
        <p:txBody>
          <a:bodyPr rtlCol="0">
            <a:normAutofit fontScale="90000"/>
          </a:bodyPr>
          <a:lstStyle/>
          <a:p>
            <a:pPr rtl="0"/>
            <a:r>
              <a:rPr lang="pt-BR" dirty="0"/>
              <a:t>Esclarecimentos Iniciais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7EC6698-132B-1143-A2A9-00A97D9572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2500" y="2209800"/>
            <a:ext cx="2133600" cy="369332"/>
          </a:xfrm>
        </p:spPr>
        <p:txBody>
          <a:bodyPr rtlCol="0"/>
          <a:lstStyle/>
          <a:p>
            <a:pPr rtl="0"/>
            <a:r>
              <a:rPr lang="pt-BR" dirty="0"/>
              <a:t>01. Legislação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1AA5D8C-0134-F046-A548-3465F81774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2500" y="2818295"/>
            <a:ext cx="2133600" cy="742279"/>
          </a:xfrm>
        </p:spPr>
        <p:txBody>
          <a:bodyPr rtlCol="0"/>
          <a:lstStyle/>
          <a:p>
            <a:pPr rtl="0"/>
            <a:r>
              <a:rPr lang="pt-BR" dirty="0"/>
              <a:t>Não existe nova sistemática de tributação. A base legal das ações é a legislação de substituição tributária, que não sofreu alteração.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C0015C52-08ED-464E-B7E8-24892D9C131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63042" y="2209800"/>
            <a:ext cx="2128157" cy="615301"/>
          </a:xfrm>
        </p:spPr>
        <p:txBody>
          <a:bodyPr rtlCol="0"/>
          <a:lstStyle/>
          <a:p>
            <a:pPr rtl="0"/>
            <a:r>
              <a:rPr lang="pt-BR" dirty="0"/>
              <a:t>02. O que mudou?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979C7D4-91CF-6443-91D5-65DC860B40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63042" y="2818295"/>
            <a:ext cx="2128157" cy="742279"/>
          </a:xfrm>
        </p:spPr>
        <p:txBody>
          <a:bodyPr rtlCol="0"/>
          <a:lstStyle/>
          <a:p>
            <a:pPr rtl="0"/>
            <a:r>
              <a:rPr lang="pt-BR" dirty="0"/>
              <a:t>A Sefaz passou a utilizar a técnica de auditagem massiva, por meio de malhas eletrônicas.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B32B0C1D-C221-7C47-B7D6-77E7BDB4174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52500" y="4522803"/>
            <a:ext cx="2133600" cy="369332"/>
          </a:xfrm>
        </p:spPr>
        <p:txBody>
          <a:bodyPr rtlCol="0"/>
          <a:lstStyle/>
          <a:p>
            <a:pPr rtl="0"/>
            <a:r>
              <a:rPr lang="pt-BR" dirty="0"/>
              <a:t>03. Quando começou</a:t>
            </a:r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3E1C152D-1AA6-9242-B5C9-B06EEE4F966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52500" y="5131298"/>
            <a:ext cx="2133600" cy="742279"/>
          </a:xfrm>
        </p:spPr>
        <p:txBody>
          <a:bodyPr rtlCol="0"/>
          <a:lstStyle/>
          <a:p>
            <a:pPr rtl="0"/>
            <a:r>
              <a:rPr lang="pt-BR" dirty="0"/>
              <a:t>O primeiro lote de intimações foi emitido em novembro de 2021.</a:t>
            </a: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69BD3932-D1D0-1045-BD96-8B26F11B851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663042" y="4522803"/>
            <a:ext cx="2128157" cy="608496"/>
          </a:xfrm>
        </p:spPr>
        <p:txBody>
          <a:bodyPr rtlCol="0"/>
          <a:lstStyle/>
          <a:p>
            <a:pPr rtl="0"/>
            <a:r>
              <a:rPr lang="pt-BR" dirty="0"/>
              <a:t>04. Pra quem é?</a:t>
            </a:r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38FB4732-AB07-C54D-AF44-F8ADB6D2B8B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663042" y="5131298"/>
            <a:ext cx="2128157" cy="742279"/>
          </a:xfrm>
        </p:spPr>
        <p:txBody>
          <a:bodyPr rtlCol="0"/>
          <a:lstStyle/>
          <a:p>
            <a:pPr rtl="0"/>
            <a:r>
              <a:rPr lang="pt-BR" dirty="0"/>
              <a:t>Todas as empresas que adquiriram mercadorias sujeitas ao ICMS Substituição Tributária.</a:t>
            </a:r>
          </a:p>
        </p:txBody>
      </p:sp>
      <p:sp>
        <p:nvSpPr>
          <p:cNvPr id="12" name="Espaço Reservado para Texto 11">
            <a:extLst>
              <a:ext uri="{FF2B5EF4-FFF2-40B4-BE49-F238E27FC236}">
                <a16:creationId xmlns:a16="http://schemas.microsoft.com/office/drawing/2014/main" id="{B115086E-2AC3-4F4D-8F85-104CFA64FEC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367054" y="4522803"/>
            <a:ext cx="2129245" cy="369332"/>
          </a:xfrm>
        </p:spPr>
        <p:txBody>
          <a:bodyPr rtlCol="0"/>
          <a:lstStyle/>
          <a:p>
            <a:pPr rtl="0"/>
            <a:r>
              <a:rPr lang="pt-BR" dirty="0"/>
              <a:t>05. O que vem a seguir</a:t>
            </a:r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id="{7F247A08-A350-EF44-9F10-FC72B546660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67054" y="5131298"/>
            <a:ext cx="2129245" cy="742279"/>
          </a:xfrm>
        </p:spPr>
        <p:txBody>
          <a:bodyPr rtlCol="0"/>
          <a:lstStyle/>
          <a:p>
            <a:pPr rtl="0"/>
            <a:r>
              <a:rPr lang="pt-BR" dirty="0"/>
              <a:t>As notificações foram integradas à rotina permanente da Sefaz, com intimações trimestrais.</a:t>
            </a:r>
          </a:p>
        </p:txBody>
      </p:sp>
    </p:spTree>
    <p:extLst>
      <p:ext uri="{BB962C8B-B14F-4D97-AF65-F5344CB8AC3E}">
        <p14:creationId xmlns:p14="http://schemas.microsoft.com/office/powerpoint/2010/main" val="2898609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E46DD971-CAEF-4F51-A38D-CC7D8E61ABE2}"/>
              </a:ext>
            </a:extLst>
          </p:cNvPr>
          <p:cNvSpPr/>
          <p:nvPr/>
        </p:nvSpPr>
        <p:spPr>
          <a:xfrm>
            <a:off x="523875" y="914400"/>
            <a:ext cx="1419225" cy="10763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AF451082-33EB-412A-9AFB-D3B8DEAB5A59}"/>
              </a:ext>
            </a:extLst>
          </p:cNvPr>
          <p:cNvSpPr txBox="1">
            <a:spLocks/>
          </p:cNvSpPr>
          <p:nvPr/>
        </p:nvSpPr>
        <p:spPr>
          <a:xfrm>
            <a:off x="523876" y="879064"/>
            <a:ext cx="6717582" cy="111166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 spc="1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 que acontece se eu não retificar os arquivos?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E5A6BC3F-6559-42C1-9633-43CB0F1B86C0}"/>
              </a:ext>
            </a:extLst>
          </p:cNvPr>
          <p:cNvSpPr txBox="1"/>
          <p:nvPr/>
        </p:nvSpPr>
        <p:spPr>
          <a:xfrm>
            <a:off x="569580" y="2400115"/>
            <a:ext cx="66903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200" dirty="0">
                <a:solidFill>
                  <a:schemeClr val="bg1"/>
                </a:solidFill>
              </a:rPr>
              <a:t>Suspensão Cadastral (art. 73, I do RICMS/AP)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8B621DF8-6372-47B2-99FF-3FCBB59F1EFB}"/>
              </a:ext>
            </a:extLst>
          </p:cNvPr>
          <p:cNvSpPr txBox="1"/>
          <p:nvPr/>
        </p:nvSpPr>
        <p:spPr>
          <a:xfrm>
            <a:off x="569580" y="3228421"/>
            <a:ext cx="76219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200" dirty="0">
                <a:solidFill>
                  <a:schemeClr val="bg1"/>
                </a:solidFill>
              </a:rPr>
              <a:t>Após 30 dias, abertura de MPF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32CEF620-BE20-4404-AC44-BE209654E83F}"/>
              </a:ext>
            </a:extLst>
          </p:cNvPr>
          <p:cNvSpPr txBox="1"/>
          <p:nvPr/>
        </p:nvSpPr>
        <p:spPr>
          <a:xfrm>
            <a:off x="1233487" y="4147529"/>
            <a:ext cx="94824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200" dirty="0">
                <a:solidFill>
                  <a:schemeClr val="bg1"/>
                </a:solidFill>
              </a:rPr>
              <a:t>Autuação dos valores devidos, acrescidos de multa por infração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5B3C8FDE-AEC9-4DE3-AA35-3F6AD5E81A5D}"/>
              </a:ext>
            </a:extLst>
          </p:cNvPr>
          <p:cNvSpPr txBox="1"/>
          <p:nvPr/>
        </p:nvSpPr>
        <p:spPr>
          <a:xfrm>
            <a:off x="2746918" y="5068550"/>
            <a:ext cx="87863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200" dirty="0">
                <a:solidFill>
                  <a:schemeClr val="bg1"/>
                </a:solidFill>
              </a:rPr>
              <a:t>Quando for o caso, lavratura de Representação Fiscal para Fins Penais, a ser remetida ao Ministério Público após o trânsito em julgado administrativo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10FE8305-A56F-4794-9FDB-008E33D7E47C}"/>
              </a:ext>
            </a:extLst>
          </p:cNvPr>
          <p:cNvSpPr/>
          <p:nvPr/>
        </p:nvSpPr>
        <p:spPr>
          <a:xfrm>
            <a:off x="518250" y="117498"/>
            <a:ext cx="715237" cy="70788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6547239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E46DD971-CAEF-4F51-A38D-CC7D8E61ABE2}"/>
              </a:ext>
            </a:extLst>
          </p:cNvPr>
          <p:cNvSpPr/>
          <p:nvPr/>
        </p:nvSpPr>
        <p:spPr>
          <a:xfrm>
            <a:off x="523875" y="914400"/>
            <a:ext cx="1419225" cy="10763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787F50E1-E031-4B31-A1D0-D4E343DAC778}"/>
              </a:ext>
            </a:extLst>
          </p:cNvPr>
          <p:cNvSpPr/>
          <p:nvPr/>
        </p:nvSpPr>
        <p:spPr>
          <a:xfrm>
            <a:off x="8277225" y="3810000"/>
            <a:ext cx="3533775" cy="2705100"/>
          </a:xfrm>
          <a:prstGeom prst="rect">
            <a:avLst/>
          </a:prstGeom>
          <a:solidFill>
            <a:srgbClr val="F9D448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D31C8217-31D2-4BEC-9F7C-E241512B9553}"/>
              </a:ext>
            </a:extLst>
          </p:cNvPr>
          <p:cNvSpPr txBox="1">
            <a:spLocks/>
          </p:cNvSpPr>
          <p:nvPr/>
        </p:nvSpPr>
        <p:spPr>
          <a:xfrm>
            <a:off x="8277225" y="3951612"/>
            <a:ext cx="3533775" cy="61086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 spc="1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Atenção!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970C8F2C-A5FE-42BC-AD13-CBC29B972CBC}"/>
              </a:ext>
            </a:extLst>
          </p:cNvPr>
          <p:cNvSpPr txBox="1">
            <a:spLocks/>
          </p:cNvSpPr>
          <p:nvPr/>
        </p:nvSpPr>
        <p:spPr>
          <a:xfrm>
            <a:off x="8448674" y="4471071"/>
            <a:ext cx="3217299" cy="190023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 fontScale="92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 spc="1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1600" dirty="0"/>
              <a:t>Por ser um procedimento extremamente oneroso para a Administração Pública, as auditorias serão abertas para, no mínimo, um exercício fechado, abrangendo por economicidade, preferencialmente o período decadencial.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6EF2AA47-F524-489E-B30D-7F536C6E9DC2}"/>
              </a:ext>
            </a:extLst>
          </p:cNvPr>
          <p:cNvSpPr txBox="1">
            <a:spLocks/>
          </p:cNvSpPr>
          <p:nvPr/>
        </p:nvSpPr>
        <p:spPr>
          <a:xfrm>
            <a:off x="569580" y="879064"/>
            <a:ext cx="6671877" cy="111166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 spc="1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Não concordo com alguns itens, como proceder?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74F7B66-9371-40A7-9FEE-C301A32F3773}"/>
              </a:ext>
            </a:extLst>
          </p:cNvPr>
          <p:cNvSpPr txBox="1"/>
          <p:nvPr/>
        </p:nvSpPr>
        <p:spPr>
          <a:xfrm>
            <a:off x="569580" y="2300228"/>
            <a:ext cx="6690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bg1"/>
                </a:solidFill>
              </a:rPr>
              <a:t>Retifique os itens da notificação para os quais não existem questionamentos;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02B9181-22C6-4A98-BB02-DA30AFA437F4}"/>
              </a:ext>
            </a:extLst>
          </p:cNvPr>
          <p:cNvSpPr txBox="1"/>
          <p:nvPr/>
        </p:nvSpPr>
        <p:spPr>
          <a:xfrm>
            <a:off x="569580" y="3228421"/>
            <a:ext cx="7621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bg1"/>
                </a:solidFill>
              </a:rPr>
              <a:t>Dentro do prazo da notificação, através do Balcão Virtual, agende atendimento com o Auditor-Fiscal responsável pela notificação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2E4D1EE3-E375-4763-88BE-BB7623E69220}"/>
              </a:ext>
            </a:extLst>
          </p:cNvPr>
          <p:cNvSpPr txBox="1"/>
          <p:nvPr/>
        </p:nvSpPr>
        <p:spPr>
          <a:xfrm>
            <a:off x="1393232" y="4254558"/>
            <a:ext cx="6311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bg1"/>
                </a:solidFill>
              </a:rPr>
              <a:t>Apresente ao Auditor-Fiscal a base legal de seus questionamentos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DF74763E-ED3F-4D1E-87F1-0A6F598E6428}"/>
              </a:ext>
            </a:extLst>
          </p:cNvPr>
          <p:cNvSpPr txBox="1"/>
          <p:nvPr/>
        </p:nvSpPr>
        <p:spPr>
          <a:xfrm>
            <a:off x="2489743" y="5280696"/>
            <a:ext cx="570175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bg1"/>
                </a:solidFill>
              </a:rPr>
              <a:t>Se Auditor-Fiscal concordar com os argumentos, e os demais itens já estiverem retificados, concluirá a notificação. Caso contrário, solicitará a abertura do MPF (instauração do contencioso administrativo)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3F7B4847-8B2F-40D0-9F65-C23FED2CBC95}"/>
              </a:ext>
            </a:extLst>
          </p:cNvPr>
          <p:cNvSpPr/>
          <p:nvPr/>
        </p:nvSpPr>
        <p:spPr>
          <a:xfrm>
            <a:off x="518250" y="117498"/>
            <a:ext cx="715237" cy="70788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2036435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E46DD971-CAEF-4F51-A38D-CC7D8E61ABE2}"/>
              </a:ext>
            </a:extLst>
          </p:cNvPr>
          <p:cNvSpPr/>
          <p:nvPr/>
        </p:nvSpPr>
        <p:spPr>
          <a:xfrm>
            <a:off x="523875" y="914400"/>
            <a:ext cx="1419225" cy="10763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6EF2AA47-F524-489E-B30D-7F536C6E9DC2}"/>
              </a:ext>
            </a:extLst>
          </p:cNvPr>
          <p:cNvSpPr txBox="1">
            <a:spLocks/>
          </p:cNvSpPr>
          <p:nvPr/>
        </p:nvSpPr>
        <p:spPr>
          <a:xfrm>
            <a:off x="523876" y="879063"/>
            <a:ext cx="6717582" cy="130369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 spc="1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Por que alguns pagamentos não foram identificados?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13F5B577-EF7D-41DB-A81B-1FD51777782F}"/>
              </a:ext>
            </a:extLst>
          </p:cNvPr>
          <p:cNvSpPr/>
          <p:nvPr/>
        </p:nvSpPr>
        <p:spPr>
          <a:xfrm>
            <a:off x="8277225" y="3810000"/>
            <a:ext cx="3533775" cy="2705100"/>
          </a:xfrm>
          <a:prstGeom prst="rect">
            <a:avLst/>
          </a:prstGeom>
          <a:solidFill>
            <a:srgbClr val="F9D448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BF5F264-6329-4E9F-B9EC-8542B3AF6D0B}"/>
              </a:ext>
            </a:extLst>
          </p:cNvPr>
          <p:cNvSpPr txBox="1">
            <a:spLocks/>
          </p:cNvSpPr>
          <p:nvPr/>
        </p:nvSpPr>
        <p:spPr>
          <a:xfrm>
            <a:off x="8277225" y="3951612"/>
            <a:ext cx="3533775" cy="61086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 spc="1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Processos de Correção de Pagamento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0A1F3456-876A-474A-9AEA-4478594E2406}"/>
              </a:ext>
            </a:extLst>
          </p:cNvPr>
          <p:cNvSpPr txBox="1">
            <a:spLocks/>
          </p:cNvSpPr>
          <p:nvPr/>
        </p:nvSpPr>
        <p:spPr>
          <a:xfrm>
            <a:off x="8448675" y="4704088"/>
            <a:ext cx="3246796" cy="169671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 fontScale="92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 spc="1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1600" dirty="0"/>
              <a:t> - Abertura no Portal de Serviços do Governo;</a:t>
            </a:r>
          </a:p>
          <a:p>
            <a:endParaRPr lang="pt-BR" sz="1600" dirty="0"/>
          </a:p>
          <a:p>
            <a:r>
              <a:rPr lang="pt-BR" sz="1600" dirty="0"/>
              <a:t>- Exige pagamento de taxa</a:t>
            </a:r>
          </a:p>
          <a:p>
            <a:endParaRPr lang="pt-BR" sz="1600" dirty="0"/>
          </a:p>
          <a:p>
            <a:r>
              <a:rPr lang="pt-BR" sz="1600" dirty="0"/>
              <a:t>- Após correção do DAR na </a:t>
            </a:r>
            <a:r>
              <a:rPr lang="pt-BR" sz="1600" dirty="0" err="1"/>
              <a:t>Coare</a:t>
            </a:r>
            <a:r>
              <a:rPr lang="pt-BR" sz="1600" dirty="0"/>
              <a:t>, a malha identificará o pagamento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E89D667E-57B8-4EBD-895C-A0A0E7F816F2}"/>
              </a:ext>
            </a:extLst>
          </p:cNvPr>
          <p:cNvSpPr txBox="1"/>
          <p:nvPr/>
        </p:nvSpPr>
        <p:spPr>
          <a:xfrm>
            <a:off x="569580" y="2300228"/>
            <a:ext cx="6690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bg1"/>
                </a:solidFill>
              </a:rPr>
              <a:t>Normalmente, em razão do pagamento ter sido realizado com o código de receita errado;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11B3D78-28E9-4387-A1B8-4740036D9747}"/>
              </a:ext>
            </a:extLst>
          </p:cNvPr>
          <p:cNvSpPr txBox="1"/>
          <p:nvPr/>
        </p:nvSpPr>
        <p:spPr>
          <a:xfrm>
            <a:off x="612443" y="3194547"/>
            <a:ext cx="7621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bg1"/>
                </a:solidFill>
              </a:rPr>
              <a:t>O sistema de malha fiscal somente identificará pagamentos por operação cujo DAR tenha sido emitido com código de receita que exija o número da chave NF-e;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BB9B05F-FF1C-4E53-A493-F7386ED02426}"/>
              </a:ext>
            </a:extLst>
          </p:cNvPr>
          <p:cNvSpPr txBox="1"/>
          <p:nvPr/>
        </p:nvSpPr>
        <p:spPr>
          <a:xfrm>
            <a:off x="1437476" y="4396644"/>
            <a:ext cx="6585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bg1"/>
                </a:solidFill>
              </a:rPr>
              <a:t>Para esses casos, deve ser utilizado o código de receita 1412 na emissão do DAR para pagamentos por nota;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00C7C6C2-9B62-4632-BC81-37ADE98CF2EA}"/>
              </a:ext>
            </a:extLst>
          </p:cNvPr>
          <p:cNvSpPr txBox="1"/>
          <p:nvPr/>
        </p:nvSpPr>
        <p:spPr>
          <a:xfrm>
            <a:off x="2489743" y="5385137"/>
            <a:ext cx="57017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bg1"/>
                </a:solidFill>
              </a:rPr>
              <a:t>Se esse é o seu caso, será necessário abrir um processo com pedido de correção dos seus pagamentos, a ser analisado pela COARE.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B311B8FB-5738-452F-B5B6-3DB679EB1257}"/>
              </a:ext>
            </a:extLst>
          </p:cNvPr>
          <p:cNvSpPr/>
          <p:nvPr/>
        </p:nvSpPr>
        <p:spPr>
          <a:xfrm>
            <a:off x="518250" y="117498"/>
            <a:ext cx="715237" cy="70788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3139261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E46DD971-CAEF-4F51-A38D-CC7D8E61ABE2}"/>
              </a:ext>
            </a:extLst>
          </p:cNvPr>
          <p:cNvSpPr/>
          <p:nvPr/>
        </p:nvSpPr>
        <p:spPr>
          <a:xfrm>
            <a:off x="523875" y="914400"/>
            <a:ext cx="1419225" cy="10763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6EF2AA47-F524-489E-B30D-7F536C6E9DC2}"/>
              </a:ext>
            </a:extLst>
          </p:cNvPr>
          <p:cNvSpPr txBox="1">
            <a:spLocks/>
          </p:cNvSpPr>
          <p:nvPr/>
        </p:nvSpPr>
        <p:spPr>
          <a:xfrm>
            <a:off x="523876" y="879063"/>
            <a:ext cx="6717582" cy="130369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 spc="1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Por que alguns pagamentos não foram identificados?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B311B8FB-5738-452F-B5B6-3DB679EB1257}"/>
              </a:ext>
            </a:extLst>
          </p:cNvPr>
          <p:cNvSpPr/>
          <p:nvPr/>
        </p:nvSpPr>
        <p:spPr>
          <a:xfrm>
            <a:off x="518250" y="117498"/>
            <a:ext cx="715237" cy="70788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7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5AFFC4A-5BA2-44D2-91B2-AA82C84EF5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180" t="42691" r="40604" b="24526"/>
          <a:stretch/>
        </p:blipFill>
        <p:spPr>
          <a:xfrm>
            <a:off x="1149291" y="2236439"/>
            <a:ext cx="5076950" cy="2906011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6BFE227E-30D3-4ED0-8F8A-1ECD6C299D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455" t="42569" r="38004" b="24648"/>
          <a:stretch/>
        </p:blipFill>
        <p:spPr>
          <a:xfrm>
            <a:off x="6418686" y="3459136"/>
            <a:ext cx="5443347" cy="2906010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D0366025-65F2-4B23-81AD-F39E1AC07C01}"/>
              </a:ext>
            </a:extLst>
          </p:cNvPr>
          <p:cNvSpPr/>
          <p:nvPr/>
        </p:nvSpPr>
        <p:spPr>
          <a:xfrm>
            <a:off x="1149291" y="2600587"/>
            <a:ext cx="5076950" cy="4110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F0D84F68-ED3F-48B7-88BC-257B44C0129E}"/>
              </a:ext>
            </a:extLst>
          </p:cNvPr>
          <p:cNvSpPr/>
          <p:nvPr/>
        </p:nvSpPr>
        <p:spPr>
          <a:xfrm>
            <a:off x="6418686" y="3826777"/>
            <a:ext cx="5076950" cy="4110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Seta: para Baixo 19">
            <a:extLst>
              <a:ext uri="{FF2B5EF4-FFF2-40B4-BE49-F238E27FC236}">
                <a16:creationId xmlns:a16="http://schemas.microsoft.com/office/drawing/2014/main" id="{4BF2E8F5-CC54-45EE-AAF2-7AF78EE8CB2B}"/>
              </a:ext>
            </a:extLst>
          </p:cNvPr>
          <p:cNvSpPr/>
          <p:nvPr/>
        </p:nvSpPr>
        <p:spPr>
          <a:xfrm>
            <a:off x="10662407" y="2919369"/>
            <a:ext cx="696287" cy="113251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74460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E46DD971-CAEF-4F51-A38D-CC7D8E61ABE2}"/>
              </a:ext>
            </a:extLst>
          </p:cNvPr>
          <p:cNvSpPr/>
          <p:nvPr/>
        </p:nvSpPr>
        <p:spPr>
          <a:xfrm>
            <a:off x="523875" y="914400"/>
            <a:ext cx="1419225" cy="10763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6EF2AA47-F524-489E-B30D-7F536C6E9DC2}"/>
              </a:ext>
            </a:extLst>
          </p:cNvPr>
          <p:cNvSpPr txBox="1">
            <a:spLocks/>
          </p:cNvSpPr>
          <p:nvPr/>
        </p:nvSpPr>
        <p:spPr>
          <a:xfrm>
            <a:off x="612443" y="879064"/>
            <a:ext cx="6647527" cy="1421164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 fontScale="925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 spc="1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ICMS ST foi retido na nota, mas lancei de novo no Registro C197. Como corrigir?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5C25EBBA-CEC7-4540-A0AF-3F7F47096897}"/>
              </a:ext>
            </a:extLst>
          </p:cNvPr>
          <p:cNvSpPr/>
          <p:nvPr/>
        </p:nvSpPr>
        <p:spPr>
          <a:xfrm>
            <a:off x="8277225" y="3810000"/>
            <a:ext cx="3533775" cy="2705100"/>
          </a:xfrm>
          <a:prstGeom prst="rect">
            <a:avLst/>
          </a:prstGeom>
          <a:solidFill>
            <a:srgbClr val="F9D448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5DF30A17-BF21-4640-8904-3D1029CA477E}"/>
              </a:ext>
            </a:extLst>
          </p:cNvPr>
          <p:cNvSpPr txBox="1">
            <a:spLocks/>
          </p:cNvSpPr>
          <p:nvPr/>
        </p:nvSpPr>
        <p:spPr>
          <a:xfrm>
            <a:off x="8277225" y="3951612"/>
            <a:ext cx="3533775" cy="61086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 spc="1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Instrução Normativa nº005/2018-SEFAZ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6F11C1EA-31A9-4C70-B74D-F44783A26AEE}"/>
              </a:ext>
            </a:extLst>
          </p:cNvPr>
          <p:cNvSpPr txBox="1">
            <a:spLocks/>
          </p:cNvSpPr>
          <p:nvPr/>
        </p:nvSpPr>
        <p:spPr>
          <a:xfrm>
            <a:off x="8448675" y="4704088"/>
            <a:ext cx="3246796" cy="169671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 spc="1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1600" dirty="0"/>
              <a:t>Disciplina os procedimentos relativos ao ressarcimento e restituição do imposto retido relativo a mercadorias alcançadas pelo regime de substituição tributária e dispõe sobre procedimentos correlatos.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9006102-F877-4422-AD02-C095B8283B9B}"/>
              </a:ext>
            </a:extLst>
          </p:cNvPr>
          <p:cNvSpPr txBox="1"/>
          <p:nvPr/>
        </p:nvSpPr>
        <p:spPr>
          <a:xfrm>
            <a:off x="612443" y="2509691"/>
            <a:ext cx="66903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000" b="1" dirty="0">
                <a:solidFill>
                  <a:srgbClr val="FF0000"/>
                </a:solidFill>
              </a:rPr>
              <a:t>Depende.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53D9F51-D242-4D54-A790-9ED4ED26B358}"/>
              </a:ext>
            </a:extLst>
          </p:cNvPr>
          <p:cNvSpPr txBox="1"/>
          <p:nvPr/>
        </p:nvSpPr>
        <p:spPr>
          <a:xfrm>
            <a:off x="612443" y="3194547"/>
            <a:ext cx="7621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bg1"/>
                </a:solidFill>
              </a:rPr>
              <a:t>Se o débito foi declarado em duplicidade na EFD, mas ainda não foi feito nenhum pagamento ou parcelamento, basta retificar o arquivo;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E439EAD1-3BB0-4F49-A007-26C5EB3021F3}"/>
              </a:ext>
            </a:extLst>
          </p:cNvPr>
          <p:cNvSpPr txBox="1"/>
          <p:nvPr/>
        </p:nvSpPr>
        <p:spPr>
          <a:xfrm>
            <a:off x="1437476" y="4354190"/>
            <a:ext cx="65856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bg1"/>
                </a:solidFill>
              </a:rPr>
              <a:t>Nas demais hipóteses, será necessário entrar com um pedido formal de restituição do valor pago indevidamente.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0920C49A-9D0E-4088-8BCD-CB8CE1584509}"/>
              </a:ext>
            </a:extLst>
          </p:cNvPr>
          <p:cNvSpPr txBox="1"/>
          <p:nvPr/>
        </p:nvSpPr>
        <p:spPr>
          <a:xfrm>
            <a:off x="2661193" y="5513834"/>
            <a:ext cx="55005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bg1"/>
                </a:solidFill>
              </a:rPr>
              <a:t>Após o deferimento do fisco, o valor poderá ser aproveitado como crédito na escrita fiscal, ou poderá ser compensado com uma nota fiscal de ressarcimento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796A9340-11DD-468F-9518-0710312D4466}"/>
              </a:ext>
            </a:extLst>
          </p:cNvPr>
          <p:cNvSpPr/>
          <p:nvPr/>
        </p:nvSpPr>
        <p:spPr>
          <a:xfrm>
            <a:off x="518250" y="117498"/>
            <a:ext cx="715237" cy="70788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611884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E46DD971-CAEF-4F51-A38D-CC7D8E61ABE2}"/>
              </a:ext>
            </a:extLst>
          </p:cNvPr>
          <p:cNvSpPr/>
          <p:nvPr/>
        </p:nvSpPr>
        <p:spPr>
          <a:xfrm>
            <a:off x="523875" y="914400"/>
            <a:ext cx="1419225" cy="10763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6EF2AA47-F524-489E-B30D-7F536C6E9DC2}"/>
              </a:ext>
            </a:extLst>
          </p:cNvPr>
          <p:cNvSpPr txBox="1">
            <a:spLocks/>
          </p:cNvSpPr>
          <p:nvPr/>
        </p:nvSpPr>
        <p:spPr>
          <a:xfrm>
            <a:off x="612443" y="914400"/>
            <a:ext cx="6496279" cy="111166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 spc="1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Lancei o ICMS ST no Registro E111. E agora?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4BC9080F-1086-496B-B744-F4D7F01E244F}"/>
              </a:ext>
            </a:extLst>
          </p:cNvPr>
          <p:cNvSpPr/>
          <p:nvPr/>
        </p:nvSpPr>
        <p:spPr>
          <a:xfrm>
            <a:off x="8277225" y="3810000"/>
            <a:ext cx="3533775" cy="2705100"/>
          </a:xfrm>
          <a:prstGeom prst="rect">
            <a:avLst/>
          </a:prstGeom>
          <a:solidFill>
            <a:srgbClr val="F9D448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0F56472-23EA-49BF-86E0-C305B1FF6AE3}"/>
              </a:ext>
            </a:extLst>
          </p:cNvPr>
          <p:cNvSpPr txBox="1"/>
          <p:nvPr/>
        </p:nvSpPr>
        <p:spPr>
          <a:xfrm>
            <a:off x="612443" y="2509691"/>
            <a:ext cx="6690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bg1"/>
                </a:solidFill>
              </a:rPr>
              <a:t>A malha fiscal só identifica os valores de ICMS ST declarados da forma correta.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0FE4AAB5-A2B6-416F-A4D6-993E51CF513D}"/>
              </a:ext>
            </a:extLst>
          </p:cNvPr>
          <p:cNvSpPr txBox="1"/>
          <p:nvPr/>
        </p:nvSpPr>
        <p:spPr>
          <a:xfrm>
            <a:off x="612443" y="3407203"/>
            <a:ext cx="7621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bg1"/>
                </a:solidFill>
              </a:rPr>
              <a:t>Retificar o arquivo lançando os valores individualizados em cada registro C197 da NF-e.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D4EFB316-585A-41BA-9219-32BA24AE99BC}"/>
              </a:ext>
            </a:extLst>
          </p:cNvPr>
          <p:cNvSpPr txBox="1"/>
          <p:nvPr/>
        </p:nvSpPr>
        <p:spPr>
          <a:xfrm>
            <a:off x="1437476" y="4354190"/>
            <a:ext cx="6585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bg1"/>
                </a:solidFill>
              </a:rPr>
              <a:t>Ao transmitir o arquivo retificador, o sistema da sefaz gerará um novo lançamento, extinguindo o anterior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EDEE727-0B0E-41B2-8C85-D1E45C7B99E7}"/>
              </a:ext>
            </a:extLst>
          </p:cNvPr>
          <p:cNvSpPr txBox="1"/>
          <p:nvPr/>
        </p:nvSpPr>
        <p:spPr>
          <a:xfrm>
            <a:off x="2661193" y="5337724"/>
            <a:ext cx="55005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bg1"/>
                </a:solidFill>
              </a:rPr>
              <a:t>Pagamentos com mesmo código de receita serão automaticamente vinculados ao novo lançamento. Nos demais casos, ingressar com pedido de baixa manual no Super Fácil.</a:t>
            </a: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4293F7DB-3A07-4C6A-8726-E9F0FCA31078}"/>
              </a:ext>
            </a:extLst>
          </p:cNvPr>
          <p:cNvSpPr txBox="1">
            <a:spLocks/>
          </p:cNvSpPr>
          <p:nvPr/>
        </p:nvSpPr>
        <p:spPr>
          <a:xfrm>
            <a:off x="8277225" y="3951612"/>
            <a:ext cx="3533775" cy="61086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 spc="1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Processos de Baixa Manual de Pagamento</a:t>
            </a:r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5AFC1640-8AD1-4B45-90FD-0CD33865A5D1}"/>
              </a:ext>
            </a:extLst>
          </p:cNvPr>
          <p:cNvSpPr txBox="1">
            <a:spLocks/>
          </p:cNvSpPr>
          <p:nvPr/>
        </p:nvSpPr>
        <p:spPr>
          <a:xfrm>
            <a:off x="8448675" y="4704088"/>
            <a:ext cx="3246796" cy="169671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 spc="1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1600" dirty="0"/>
              <a:t> - Abertura no Atendimento do Super Fácil;</a:t>
            </a:r>
          </a:p>
          <a:p>
            <a:endParaRPr lang="pt-BR" sz="1600" dirty="0"/>
          </a:p>
          <a:p>
            <a:r>
              <a:rPr lang="pt-BR" sz="1600" dirty="0"/>
              <a:t>- Exige pagamento de taxa</a:t>
            </a:r>
          </a:p>
          <a:p>
            <a:endParaRPr lang="pt-BR" sz="1600" dirty="0"/>
          </a:p>
          <a:p>
            <a:r>
              <a:rPr lang="pt-BR" sz="1600" dirty="0"/>
              <a:t>- A análise do processo será realizada pela COARE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5FA11E4A-793F-4D9C-B0C2-8699FC997FD9}"/>
              </a:ext>
            </a:extLst>
          </p:cNvPr>
          <p:cNvSpPr/>
          <p:nvPr/>
        </p:nvSpPr>
        <p:spPr>
          <a:xfrm>
            <a:off x="518250" y="117498"/>
            <a:ext cx="715237" cy="70788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5437531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E46DD971-CAEF-4F51-A38D-CC7D8E61ABE2}"/>
              </a:ext>
            </a:extLst>
          </p:cNvPr>
          <p:cNvSpPr/>
          <p:nvPr/>
        </p:nvSpPr>
        <p:spPr>
          <a:xfrm>
            <a:off x="523875" y="914400"/>
            <a:ext cx="1419225" cy="10763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6EF2AA47-F524-489E-B30D-7F536C6E9DC2}"/>
              </a:ext>
            </a:extLst>
          </p:cNvPr>
          <p:cNvSpPr txBox="1">
            <a:spLocks/>
          </p:cNvSpPr>
          <p:nvPr/>
        </p:nvSpPr>
        <p:spPr>
          <a:xfrm>
            <a:off x="612444" y="879063"/>
            <a:ext cx="6629014" cy="157068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 fontScale="925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 spc="1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 sistema de malha identifica os produtos da ST por NCM ou CEST?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0728278-0677-4C73-9B37-99E63D1B4009}"/>
              </a:ext>
            </a:extLst>
          </p:cNvPr>
          <p:cNvSpPr txBox="1"/>
          <p:nvPr/>
        </p:nvSpPr>
        <p:spPr>
          <a:xfrm>
            <a:off x="612443" y="2660602"/>
            <a:ext cx="6690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bg1"/>
                </a:solidFill>
              </a:rPr>
              <a:t>Os cálculos eletrônicos identificam os produtos da ST nessa ordem: GTIN, CEST, NCM;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B31D43C-03BE-4DB6-8B1B-60034B42D722}"/>
              </a:ext>
            </a:extLst>
          </p:cNvPr>
          <p:cNvSpPr txBox="1"/>
          <p:nvPr/>
        </p:nvSpPr>
        <p:spPr>
          <a:xfrm>
            <a:off x="612443" y="3558736"/>
            <a:ext cx="7621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bg1"/>
                </a:solidFill>
              </a:rPr>
              <a:t>Antes da notificação, a classificação dos produtos é revisada pelo Auditor-Fiscal, confrontando-a com a descrição do produto;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1D7C05B-22D8-4B77-A817-18DB4829B0C6}"/>
              </a:ext>
            </a:extLst>
          </p:cNvPr>
          <p:cNvSpPr txBox="1"/>
          <p:nvPr/>
        </p:nvSpPr>
        <p:spPr>
          <a:xfrm>
            <a:off x="1481722" y="4577535"/>
            <a:ext cx="103464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bg1"/>
                </a:solidFill>
              </a:rPr>
              <a:t>Isenções, reduções de base de cálculo, MVA e alíquotas, são aplicados de acordo com os parâmetros de configuração atribuídos ao código CEST definido pelo auditor na revisão da classificação;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24100AA5-E81D-4B34-B6FE-60A5AFE42415}"/>
              </a:ext>
            </a:extLst>
          </p:cNvPr>
          <p:cNvSpPr txBox="1"/>
          <p:nvPr/>
        </p:nvSpPr>
        <p:spPr>
          <a:xfrm>
            <a:off x="2832643" y="5842488"/>
            <a:ext cx="8671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bg1"/>
                </a:solidFill>
              </a:rPr>
              <a:t>Eventuais falhas de sistemas podem ser reportadas ao Auditor-Fiscal responsável pela notificação, no Balcão Virtual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6D9EB0B0-2716-4E42-9633-B4005EFEBAC0}"/>
              </a:ext>
            </a:extLst>
          </p:cNvPr>
          <p:cNvSpPr/>
          <p:nvPr/>
        </p:nvSpPr>
        <p:spPr>
          <a:xfrm>
            <a:off x="518250" y="117498"/>
            <a:ext cx="715237" cy="70788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0860753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E46DD971-CAEF-4F51-A38D-CC7D8E61ABE2}"/>
              </a:ext>
            </a:extLst>
          </p:cNvPr>
          <p:cNvSpPr/>
          <p:nvPr/>
        </p:nvSpPr>
        <p:spPr>
          <a:xfrm>
            <a:off x="523875" y="914400"/>
            <a:ext cx="1419225" cy="10763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6EF2AA47-F524-489E-B30D-7F536C6E9DC2}"/>
              </a:ext>
            </a:extLst>
          </p:cNvPr>
          <p:cNvSpPr txBox="1">
            <a:spLocks/>
          </p:cNvSpPr>
          <p:nvPr/>
        </p:nvSpPr>
        <p:spPr>
          <a:xfrm>
            <a:off x="518250" y="879064"/>
            <a:ext cx="6723207" cy="158391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 fontScale="925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 spc="1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 cálculo não considerou o crédito presumido da ALCMS. Por quê?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C0E09145-923A-4569-8E9E-8E689124D1E8}"/>
              </a:ext>
            </a:extLst>
          </p:cNvPr>
          <p:cNvSpPr/>
          <p:nvPr/>
        </p:nvSpPr>
        <p:spPr>
          <a:xfrm>
            <a:off x="8277225" y="3810000"/>
            <a:ext cx="3533775" cy="2705100"/>
          </a:xfrm>
          <a:prstGeom prst="rect">
            <a:avLst/>
          </a:prstGeom>
          <a:solidFill>
            <a:srgbClr val="F9D448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FA0AF75-CCF2-48D2-8C21-5AE03226E28E}"/>
              </a:ext>
            </a:extLst>
          </p:cNvPr>
          <p:cNvSpPr txBox="1"/>
          <p:nvPr/>
        </p:nvSpPr>
        <p:spPr>
          <a:xfrm>
            <a:off x="612443" y="3177850"/>
            <a:ext cx="66903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bg1"/>
                </a:solidFill>
              </a:rPr>
              <a:t>O Manual de Orientações do Contribuinte (MOC) da NF-e, de observância obrigatória em todo o território nacional, define que a desoneração das ALC deve ser informada em campo próprio da NF-e, com código 7 – SUFRAMA;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4A11634F-9FA0-470A-B25C-1372C96C8FE5}"/>
              </a:ext>
            </a:extLst>
          </p:cNvPr>
          <p:cNvSpPr txBox="1"/>
          <p:nvPr/>
        </p:nvSpPr>
        <p:spPr>
          <a:xfrm>
            <a:off x="1600484" y="4671951"/>
            <a:ext cx="6561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bg1"/>
                </a:solidFill>
              </a:rPr>
              <a:t>O sistema de malhas lê o campo correto, não as informações complementares.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212A1820-0AD9-4CF7-AEF1-99473286BEE6}"/>
              </a:ext>
            </a:extLst>
          </p:cNvPr>
          <p:cNvSpPr txBox="1"/>
          <p:nvPr/>
        </p:nvSpPr>
        <p:spPr>
          <a:xfrm>
            <a:off x="612443" y="2660828"/>
            <a:ext cx="65856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000" b="1" dirty="0">
                <a:solidFill>
                  <a:srgbClr val="FF0000"/>
                </a:solidFill>
              </a:rPr>
              <a:t>Primeira possibilidade: Erro na emissão da NF-e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BC0BBA21-AF03-4EF3-8CF5-2ED596949927}"/>
              </a:ext>
            </a:extLst>
          </p:cNvPr>
          <p:cNvSpPr txBox="1"/>
          <p:nvPr/>
        </p:nvSpPr>
        <p:spPr>
          <a:xfrm>
            <a:off x="2832643" y="5550499"/>
            <a:ext cx="55005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bg1"/>
                </a:solidFill>
              </a:rPr>
              <a:t>Nesse caso, se houver de fato direito ao crédito presumido, em virtude do erro no </a:t>
            </a:r>
            <a:r>
              <a:rPr lang="pt-BR" sz="2000" dirty="0" err="1">
                <a:solidFill>
                  <a:schemeClr val="bg1"/>
                </a:solidFill>
              </a:rPr>
              <a:t>xml</a:t>
            </a:r>
            <a:r>
              <a:rPr lang="pt-BR" sz="2000" dirty="0">
                <a:solidFill>
                  <a:schemeClr val="bg1"/>
                </a:solidFill>
              </a:rPr>
              <a:t> da NF-e, a solução deverá ser solicitada ao Auditor-Fiscal, via Balcão Virtual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C2726EE0-E79A-4191-BF5F-CD6BCA709266}"/>
              </a:ext>
            </a:extLst>
          </p:cNvPr>
          <p:cNvSpPr txBox="1">
            <a:spLocks/>
          </p:cNvSpPr>
          <p:nvPr/>
        </p:nvSpPr>
        <p:spPr>
          <a:xfrm>
            <a:off x="8277225" y="3951612"/>
            <a:ext cx="3533775" cy="61086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 spc="1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Convênio ICMS nº134/19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F3876DDD-9323-4C02-B7B8-065E7C968305}"/>
              </a:ext>
            </a:extLst>
          </p:cNvPr>
          <p:cNvSpPr txBox="1">
            <a:spLocks/>
          </p:cNvSpPr>
          <p:nvPr/>
        </p:nvSpPr>
        <p:spPr>
          <a:xfrm>
            <a:off x="8448675" y="4365523"/>
            <a:ext cx="3246796" cy="203527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 fontScale="925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 spc="1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1600" b="1" dirty="0"/>
              <a:t>Cláusula sétima </a:t>
            </a:r>
            <a:r>
              <a:rPr lang="pt-BR" sz="1600" dirty="0"/>
              <a:t>O estabelecimento remetente deverá emitir NF-e contendo, além dos requisitos exigidos pela legislação, as seguintes informações:</a:t>
            </a:r>
          </a:p>
          <a:p>
            <a:endParaRPr lang="pt-BR" sz="1600" dirty="0"/>
          </a:p>
          <a:p>
            <a:r>
              <a:rPr lang="pt-BR" sz="1600" dirty="0"/>
              <a:t>I - Nos </a:t>
            </a:r>
            <a:r>
              <a:rPr lang="pt-BR" sz="1600" b="1" u="sng" dirty="0"/>
              <a:t>campos específicos</a:t>
            </a:r>
            <a:r>
              <a:rPr lang="pt-BR" sz="1600" dirty="0"/>
              <a:t>:</a:t>
            </a:r>
          </a:p>
          <a:p>
            <a:endParaRPr lang="pt-BR" sz="1600" dirty="0"/>
          </a:p>
          <a:p>
            <a:r>
              <a:rPr lang="pt-BR" sz="1600" b="1" u="sng" dirty="0"/>
              <a:t>c) motivo da desoneração do ICMS: SUFRAMA.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7BEC6A28-F1AF-4FDF-BED1-C9F0CA0EDD4D}"/>
              </a:ext>
            </a:extLst>
          </p:cNvPr>
          <p:cNvSpPr/>
          <p:nvPr/>
        </p:nvSpPr>
        <p:spPr>
          <a:xfrm>
            <a:off x="518250" y="117498"/>
            <a:ext cx="715237" cy="70788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58186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E46DD971-CAEF-4F51-A38D-CC7D8E61ABE2}"/>
              </a:ext>
            </a:extLst>
          </p:cNvPr>
          <p:cNvSpPr/>
          <p:nvPr/>
        </p:nvSpPr>
        <p:spPr>
          <a:xfrm>
            <a:off x="523875" y="914400"/>
            <a:ext cx="1419225" cy="10763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6EF2AA47-F524-489E-B30D-7F536C6E9DC2}"/>
              </a:ext>
            </a:extLst>
          </p:cNvPr>
          <p:cNvSpPr txBox="1">
            <a:spLocks/>
          </p:cNvSpPr>
          <p:nvPr/>
        </p:nvSpPr>
        <p:spPr>
          <a:xfrm>
            <a:off x="518250" y="879064"/>
            <a:ext cx="6723207" cy="158391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 fontScale="925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 spc="1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 cálculo não considerou o crédito presumido da ALCMS. Por quê?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C0E09145-923A-4569-8E9E-8E689124D1E8}"/>
              </a:ext>
            </a:extLst>
          </p:cNvPr>
          <p:cNvSpPr/>
          <p:nvPr/>
        </p:nvSpPr>
        <p:spPr>
          <a:xfrm>
            <a:off x="8277225" y="3810000"/>
            <a:ext cx="3533775" cy="2705100"/>
          </a:xfrm>
          <a:prstGeom prst="rect">
            <a:avLst/>
          </a:prstGeom>
          <a:solidFill>
            <a:srgbClr val="F9D448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FA0AF75-CCF2-48D2-8C21-5AE03226E28E}"/>
              </a:ext>
            </a:extLst>
          </p:cNvPr>
          <p:cNvSpPr txBox="1"/>
          <p:nvPr/>
        </p:nvSpPr>
        <p:spPr>
          <a:xfrm>
            <a:off x="612443" y="3177850"/>
            <a:ext cx="66903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bg1"/>
                </a:solidFill>
              </a:rPr>
              <a:t>O Código Tributário do Amapá define que notas fiscais não desembaraçadas pela fiscalização de trânsito não têm direito ao crédito presumido da ALCMS;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4A11634F-9FA0-470A-B25C-1372C96C8FE5}"/>
              </a:ext>
            </a:extLst>
          </p:cNvPr>
          <p:cNvSpPr txBox="1"/>
          <p:nvPr/>
        </p:nvSpPr>
        <p:spPr>
          <a:xfrm>
            <a:off x="1592189" y="4360886"/>
            <a:ext cx="65612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bg1"/>
                </a:solidFill>
              </a:rPr>
              <a:t>O sistema de malhas identifica automaticamente as notas fiscais sem </a:t>
            </a:r>
            <a:r>
              <a:rPr lang="pt-BR" sz="2000" dirty="0" err="1">
                <a:solidFill>
                  <a:schemeClr val="bg1"/>
                </a:solidFill>
              </a:rPr>
              <a:t>SF-e</a:t>
            </a:r>
            <a:r>
              <a:rPr lang="pt-BR" sz="2000" dirty="0">
                <a:solidFill>
                  <a:schemeClr val="bg1"/>
                </a:solidFill>
              </a:rPr>
              <a:t>, não concedendo o crédito presumido no cálculo;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212A1820-0AD9-4CF7-AEF1-99473286BEE6}"/>
              </a:ext>
            </a:extLst>
          </p:cNvPr>
          <p:cNvSpPr txBox="1"/>
          <p:nvPr/>
        </p:nvSpPr>
        <p:spPr>
          <a:xfrm>
            <a:off x="612443" y="2660828"/>
            <a:ext cx="65856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000" b="1" dirty="0">
                <a:solidFill>
                  <a:srgbClr val="FF0000"/>
                </a:solidFill>
              </a:rPr>
              <a:t>Segunda possibilidade: Nota Fiscal não desembaraçada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BC0BBA21-AF03-4EF3-8CF5-2ED596949927}"/>
              </a:ext>
            </a:extLst>
          </p:cNvPr>
          <p:cNvSpPr txBox="1"/>
          <p:nvPr/>
        </p:nvSpPr>
        <p:spPr>
          <a:xfrm>
            <a:off x="2832644" y="5550499"/>
            <a:ext cx="53207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bg1"/>
                </a:solidFill>
              </a:rPr>
              <a:t>O direito ao crédito presumido somente será recuperado se regularizada a nota fiscal, pelo Registro Extemporâneo de Ingresso de que trata a </a:t>
            </a:r>
            <a:r>
              <a:rPr lang="pt-BR" sz="2000" b="1" dirty="0">
                <a:solidFill>
                  <a:schemeClr val="bg1"/>
                </a:solidFill>
              </a:rPr>
              <a:t>Portaria nº011/2021-Sefaz.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C2726EE0-E79A-4191-BF5F-CD6BCA709266}"/>
              </a:ext>
            </a:extLst>
          </p:cNvPr>
          <p:cNvSpPr txBox="1">
            <a:spLocks/>
          </p:cNvSpPr>
          <p:nvPr/>
        </p:nvSpPr>
        <p:spPr>
          <a:xfrm>
            <a:off x="8277225" y="3951612"/>
            <a:ext cx="3533775" cy="61086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 spc="1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Lei nº400/97: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F3876DDD-9323-4C02-B7B8-065E7C968305}"/>
              </a:ext>
            </a:extLst>
          </p:cNvPr>
          <p:cNvSpPr txBox="1">
            <a:spLocks/>
          </p:cNvSpPr>
          <p:nvPr/>
        </p:nvSpPr>
        <p:spPr>
          <a:xfrm>
            <a:off x="8448675" y="4501289"/>
            <a:ext cx="3246796" cy="189951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 spc="1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1600" dirty="0"/>
              <a:t>Art. 137. .............</a:t>
            </a:r>
          </a:p>
          <a:p>
            <a:endParaRPr lang="pt-BR" sz="1600" dirty="0"/>
          </a:p>
          <a:p>
            <a:r>
              <a:rPr lang="pt-BR" sz="1600" dirty="0"/>
              <a:t>§ 3º Não gera direito ao crédito presumido o documento fiscal:</a:t>
            </a:r>
          </a:p>
          <a:p>
            <a:endParaRPr lang="pt-BR" sz="1600" dirty="0"/>
          </a:p>
          <a:p>
            <a:r>
              <a:rPr lang="pt-BR" sz="1600" dirty="0"/>
              <a:t>I - não desembaraçado nos órgãos de fiscalização competentes;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7CC3CD77-D0A7-46BF-925F-2E066D170C6B}"/>
              </a:ext>
            </a:extLst>
          </p:cNvPr>
          <p:cNvSpPr/>
          <p:nvPr/>
        </p:nvSpPr>
        <p:spPr>
          <a:xfrm>
            <a:off x="518250" y="117498"/>
            <a:ext cx="715237" cy="70788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1492604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E46DD971-CAEF-4F51-A38D-CC7D8E61ABE2}"/>
              </a:ext>
            </a:extLst>
          </p:cNvPr>
          <p:cNvSpPr/>
          <p:nvPr/>
        </p:nvSpPr>
        <p:spPr>
          <a:xfrm>
            <a:off x="523875" y="914400"/>
            <a:ext cx="1419225" cy="10763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6EF2AA47-F524-489E-B30D-7F536C6E9DC2}"/>
              </a:ext>
            </a:extLst>
          </p:cNvPr>
          <p:cNvSpPr txBox="1">
            <a:spLocks/>
          </p:cNvSpPr>
          <p:nvPr/>
        </p:nvSpPr>
        <p:spPr>
          <a:xfrm>
            <a:off x="523876" y="879063"/>
            <a:ext cx="6717582" cy="165765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 fontScale="925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 spc="1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 débito foi parcelado e não consigo retificar o arquivo. Como atender a notificação?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9880BDE1-5434-45F4-AAB3-767BFFF7F1DA}"/>
              </a:ext>
            </a:extLst>
          </p:cNvPr>
          <p:cNvSpPr/>
          <p:nvPr/>
        </p:nvSpPr>
        <p:spPr>
          <a:xfrm>
            <a:off x="8277225" y="3810000"/>
            <a:ext cx="3533775" cy="2705100"/>
          </a:xfrm>
          <a:prstGeom prst="rect">
            <a:avLst/>
          </a:prstGeom>
          <a:solidFill>
            <a:srgbClr val="F9D448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21A0FB5-324D-4A25-8185-07EB46CE466F}"/>
              </a:ext>
            </a:extLst>
          </p:cNvPr>
          <p:cNvSpPr txBox="1"/>
          <p:nvPr/>
        </p:nvSpPr>
        <p:spPr>
          <a:xfrm>
            <a:off x="633874" y="2743408"/>
            <a:ext cx="6690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bg1"/>
                </a:solidFill>
              </a:rPr>
              <a:t>Para períodos cujo débito anteriormente foi declarado, o sistema SATE não autoriza a retificação do arquivo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F1E1F2F6-61FD-4EF9-816D-589EA65203E3}"/>
              </a:ext>
            </a:extLst>
          </p:cNvPr>
          <p:cNvSpPr txBox="1"/>
          <p:nvPr/>
        </p:nvSpPr>
        <p:spPr>
          <a:xfrm>
            <a:off x="633874" y="3597669"/>
            <a:ext cx="7621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bg1"/>
                </a:solidFill>
              </a:rPr>
              <a:t>Exclusivamente para esses períodos, deve ser adotado o procedimento de Denúncia Espontânea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A7FEC26-21F2-48B6-BE69-5C14CD6E0184}"/>
              </a:ext>
            </a:extLst>
          </p:cNvPr>
          <p:cNvSpPr txBox="1"/>
          <p:nvPr/>
        </p:nvSpPr>
        <p:spPr>
          <a:xfrm>
            <a:off x="1576051" y="4562475"/>
            <a:ext cx="6585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bg1"/>
                </a:solidFill>
              </a:rPr>
              <a:t>As orientações sobre o procedimento são obtidas diretamente com o Auditor-Fiscal, no Balcão Virtual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F82F5224-7941-4324-9CB4-D3C201FF2691}"/>
              </a:ext>
            </a:extLst>
          </p:cNvPr>
          <p:cNvSpPr txBox="1"/>
          <p:nvPr/>
        </p:nvSpPr>
        <p:spPr>
          <a:xfrm>
            <a:off x="2733860" y="5624994"/>
            <a:ext cx="55005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bg1"/>
                </a:solidFill>
              </a:rPr>
              <a:t>Deve ser utilizada planilha padrão, obtida com o Auditor-Fiscal, durante o atendimento do Balcão Virtual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9074F73D-502E-46D4-9DE4-E9430D726A0D}"/>
              </a:ext>
            </a:extLst>
          </p:cNvPr>
          <p:cNvSpPr txBox="1">
            <a:spLocks/>
          </p:cNvSpPr>
          <p:nvPr/>
        </p:nvSpPr>
        <p:spPr>
          <a:xfrm>
            <a:off x="8277225" y="3951612"/>
            <a:ext cx="3533775" cy="61086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 spc="1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Sobre a Denúncia Espontânea de Débitos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8E1CEB46-8D35-447A-80AD-7FBBF51E9D7B}"/>
              </a:ext>
            </a:extLst>
          </p:cNvPr>
          <p:cNvSpPr txBox="1">
            <a:spLocks/>
          </p:cNvSpPr>
          <p:nvPr/>
        </p:nvSpPr>
        <p:spPr>
          <a:xfrm>
            <a:off x="8448675" y="4704088"/>
            <a:ext cx="3246796" cy="169671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 spc="1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1600" dirty="0"/>
              <a:t> - Exclusiva para períodos cujos débitos EFD foram anteriormente parcelados;</a:t>
            </a:r>
          </a:p>
          <a:p>
            <a:endParaRPr lang="pt-BR" sz="1600" dirty="0"/>
          </a:p>
          <a:p>
            <a:r>
              <a:rPr lang="pt-BR" sz="1600" dirty="0"/>
              <a:t>- Para os demais casos, a regularização deve ser feita por retificação do arquivo EFD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DDFA396D-A7A2-41B6-9019-AA423555D4DD}"/>
              </a:ext>
            </a:extLst>
          </p:cNvPr>
          <p:cNvSpPr/>
          <p:nvPr/>
        </p:nvSpPr>
        <p:spPr>
          <a:xfrm>
            <a:off x="518250" y="117498"/>
            <a:ext cx="715237" cy="70788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437917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1353F689-2E51-BF4F-AE47-7CEB7CC4C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10663118" cy="610863"/>
          </a:xfrm>
        </p:spPr>
        <p:txBody>
          <a:bodyPr rtlCol="0">
            <a:normAutofit fontScale="90000"/>
          </a:bodyPr>
          <a:lstStyle/>
          <a:p>
            <a:pPr rtl="0"/>
            <a:r>
              <a:rPr lang="pt-BR" dirty="0"/>
              <a:t>Apresentação do Projeto de Monitoramento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17F80A9-6337-524E-AC61-32C5AFEE8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499" y="2289363"/>
            <a:ext cx="10255193" cy="2795232"/>
          </a:xfrm>
        </p:spPr>
        <p:txBody>
          <a:bodyPr rtlCol="0"/>
          <a:lstStyle/>
          <a:p>
            <a:pPr rtl="0"/>
            <a:r>
              <a:rPr lang="pt-BR" sz="1800" dirty="0"/>
              <a:t>O Monitoramento Fiscal da Secretaria de Fazenda do Amapá surgiu a partir da implantação dos projetos nacionais de Escrituração Digital, tanto contábil quanto fiscal, já utilizados em larga escala tanto pela Receita Federal, quanto pelas demais Secretarias de Fazenda Estaduais, para o cruzamento eletrônico de informações em tempo real.</a:t>
            </a:r>
          </a:p>
          <a:p>
            <a:pPr rtl="0"/>
            <a:r>
              <a:rPr lang="pt-BR" sz="1800" dirty="0"/>
              <a:t>A integração entre as Administrações Tributárias dos entes federados, propiciada pelo compartilhamento dos documentos eletrônicos, facilita a fiscalização pelos fiscos, consequentemente favorecendo um ambiente de Justiça Fiscal.</a:t>
            </a:r>
          </a:p>
        </p:txBody>
      </p:sp>
    </p:spTree>
    <p:extLst>
      <p:ext uri="{BB962C8B-B14F-4D97-AF65-F5344CB8AC3E}">
        <p14:creationId xmlns:p14="http://schemas.microsoft.com/office/powerpoint/2010/main" val="3912460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E46DD971-CAEF-4F51-A38D-CC7D8E61ABE2}"/>
              </a:ext>
            </a:extLst>
          </p:cNvPr>
          <p:cNvSpPr/>
          <p:nvPr/>
        </p:nvSpPr>
        <p:spPr>
          <a:xfrm>
            <a:off x="523875" y="914400"/>
            <a:ext cx="1419225" cy="10763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6EF2AA47-F524-489E-B30D-7F536C6E9DC2}"/>
              </a:ext>
            </a:extLst>
          </p:cNvPr>
          <p:cNvSpPr txBox="1">
            <a:spLocks/>
          </p:cNvSpPr>
          <p:nvPr/>
        </p:nvSpPr>
        <p:spPr>
          <a:xfrm>
            <a:off x="523876" y="879065"/>
            <a:ext cx="6717582" cy="1790394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 fontScale="92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 spc="1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Já havia declarado parte do imposto, devo declarar apenas a diferença na retificação?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20EC6603-DE6F-455E-B42D-651532CC8B6F}"/>
              </a:ext>
            </a:extLst>
          </p:cNvPr>
          <p:cNvSpPr/>
          <p:nvPr/>
        </p:nvSpPr>
        <p:spPr>
          <a:xfrm>
            <a:off x="8277225" y="3810000"/>
            <a:ext cx="3533775" cy="2705100"/>
          </a:xfrm>
          <a:prstGeom prst="rect">
            <a:avLst/>
          </a:prstGeom>
          <a:solidFill>
            <a:srgbClr val="F9D448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1CD5EE03-2838-4EB7-BC68-16E0A0A2B2F0}"/>
              </a:ext>
            </a:extLst>
          </p:cNvPr>
          <p:cNvSpPr txBox="1"/>
          <p:nvPr/>
        </p:nvSpPr>
        <p:spPr>
          <a:xfrm>
            <a:off x="612443" y="3351445"/>
            <a:ext cx="6690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bg1"/>
                </a:solidFill>
              </a:rPr>
              <a:t>O Registro C197 da EFD é destinado ao lançamento do valor integral do imposto devido na operação.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4904FFDC-7140-461C-B9BA-61A79A9FBC47}"/>
              </a:ext>
            </a:extLst>
          </p:cNvPr>
          <p:cNvSpPr txBox="1"/>
          <p:nvPr/>
        </p:nvSpPr>
        <p:spPr>
          <a:xfrm>
            <a:off x="1600484" y="4233884"/>
            <a:ext cx="6561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bg1"/>
                </a:solidFill>
              </a:rPr>
              <a:t>O débito parcial declarado antes será substituído pelo novo débito, que contempla o valor total apurado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28701767-BDB3-4925-B88D-67C6688B43C2}"/>
              </a:ext>
            </a:extLst>
          </p:cNvPr>
          <p:cNvSpPr txBox="1"/>
          <p:nvPr/>
        </p:nvSpPr>
        <p:spPr>
          <a:xfrm>
            <a:off x="612443" y="2730555"/>
            <a:ext cx="65856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000" b="1" dirty="0">
                <a:solidFill>
                  <a:srgbClr val="FF0000"/>
                </a:solidFill>
              </a:rPr>
              <a:t>Em hipótese alguma.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AA511DEF-BEC2-495B-AD81-9690E3D41CB1}"/>
              </a:ext>
            </a:extLst>
          </p:cNvPr>
          <p:cNvSpPr txBox="1"/>
          <p:nvPr/>
        </p:nvSpPr>
        <p:spPr>
          <a:xfrm>
            <a:off x="2670412" y="5162550"/>
            <a:ext cx="53207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bg1"/>
                </a:solidFill>
              </a:rPr>
              <a:t>O valor do pagamento anterior baixará parcialmente o novo lançamento, de valor mais alto, ficando apenas a diferença em aberto no conta corrente</a:t>
            </a: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id="{2BEEFB41-9B44-4DF1-B8B6-AFB137C92C79}"/>
              </a:ext>
            </a:extLst>
          </p:cNvPr>
          <p:cNvSpPr txBox="1">
            <a:spLocks/>
          </p:cNvSpPr>
          <p:nvPr/>
        </p:nvSpPr>
        <p:spPr>
          <a:xfrm>
            <a:off x="8277225" y="3951612"/>
            <a:ext cx="3533775" cy="61086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 spc="1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Exemplo:</a:t>
            </a: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C7253372-F0FC-4242-BEE9-A6691B499EC8}"/>
              </a:ext>
            </a:extLst>
          </p:cNvPr>
          <p:cNvSpPr txBox="1">
            <a:spLocks/>
          </p:cNvSpPr>
          <p:nvPr/>
        </p:nvSpPr>
        <p:spPr>
          <a:xfrm>
            <a:off x="8448675" y="4501289"/>
            <a:ext cx="3246796" cy="189951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 spc="1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1600" dirty="0"/>
              <a:t>Valor anterior: 200,00 (quitado)</a:t>
            </a:r>
          </a:p>
          <a:p>
            <a:endParaRPr lang="pt-BR" sz="1600" dirty="0"/>
          </a:p>
          <a:p>
            <a:r>
              <a:rPr lang="pt-BR" sz="1600" dirty="0"/>
              <a:t>Valor apurado pelo fisco: 350,00</a:t>
            </a:r>
          </a:p>
          <a:p>
            <a:r>
              <a:rPr lang="pt-BR" sz="1600" dirty="0"/>
              <a:t>Diferença não declarada: 150,00</a:t>
            </a:r>
          </a:p>
          <a:p>
            <a:endParaRPr lang="pt-BR" sz="1600" dirty="0"/>
          </a:p>
          <a:p>
            <a:r>
              <a:rPr lang="pt-BR" sz="1600" dirty="0"/>
              <a:t>Valor na retificação: 350,00</a:t>
            </a:r>
          </a:p>
          <a:p>
            <a:r>
              <a:rPr lang="pt-BR" sz="1600" dirty="0"/>
              <a:t>Baixa do pagamento: 200,00</a:t>
            </a:r>
          </a:p>
          <a:p>
            <a:r>
              <a:rPr lang="pt-BR" sz="1600" dirty="0"/>
              <a:t>Saldo Devedor no CCF: 150,00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07E66B03-869E-4AA8-9F8D-E6E7A1E42B99}"/>
              </a:ext>
            </a:extLst>
          </p:cNvPr>
          <p:cNvSpPr/>
          <p:nvPr/>
        </p:nvSpPr>
        <p:spPr>
          <a:xfrm>
            <a:off x="518250" y="117498"/>
            <a:ext cx="715237" cy="70788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5829465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E46DD971-CAEF-4F51-A38D-CC7D8E61ABE2}"/>
              </a:ext>
            </a:extLst>
          </p:cNvPr>
          <p:cNvSpPr/>
          <p:nvPr/>
        </p:nvSpPr>
        <p:spPr>
          <a:xfrm>
            <a:off x="523875" y="914400"/>
            <a:ext cx="1419225" cy="10763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6EF2AA47-F524-489E-B30D-7F536C6E9DC2}"/>
              </a:ext>
            </a:extLst>
          </p:cNvPr>
          <p:cNvSpPr txBox="1">
            <a:spLocks/>
          </p:cNvSpPr>
          <p:nvPr/>
        </p:nvSpPr>
        <p:spPr>
          <a:xfrm>
            <a:off x="612444" y="879064"/>
            <a:ext cx="6629014" cy="111166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 spc="1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Os valores devidos terão algum acréscimo?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3584B89-9E6C-48A7-8147-41C4B9896B42}"/>
              </a:ext>
            </a:extLst>
          </p:cNvPr>
          <p:cNvSpPr/>
          <p:nvPr/>
        </p:nvSpPr>
        <p:spPr>
          <a:xfrm>
            <a:off x="8277225" y="3810000"/>
            <a:ext cx="3533775" cy="2705100"/>
          </a:xfrm>
          <a:prstGeom prst="rect">
            <a:avLst/>
          </a:prstGeom>
          <a:solidFill>
            <a:srgbClr val="F9D448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AB216B6-7704-405A-BB6B-545CBF3B5464}"/>
              </a:ext>
            </a:extLst>
          </p:cNvPr>
          <p:cNvSpPr txBox="1"/>
          <p:nvPr/>
        </p:nvSpPr>
        <p:spPr>
          <a:xfrm>
            <a:off x="612443" y="3017702"/>
            <a:ext cx="6690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bg1"/>
                </a:solidFill>
              </a:rPr>
              <a:t>Os débitos a serem retificados são de períodos passados, portanto, já vencidos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EAD4090-E684-470B-951B-FD68FC5FDCC5}"/>
              </a:ext>
            </a:extLst>
          </p:cNvPr>
          <p:cNvSpPr txBox="1"/>
          <p:nvPr/>
        </p:nvSpPr>
        <p:spPr>
          <a:xfrm>
            <a:off x="1577441" y="3936237"/>
            <a:ext cx="65612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bg1"/>
                </a:solidFill>
              </a:rPr>
              <a:t>Incidem sobre os valores pagos em atraso: atualização monetária, juros de 1% ao mês e multa de mora de 0,33% ao dia (limitado a 20%)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7B311CD4-FED3-4DC4-A6A1-5E6E250F9164}"/>
              </a:ext>
            </a:extLst>
          </p:cNvPr>
          <p:cNvSpPr txBox="1"/>
          <p:nvPr/>
        </p:nvSpPr>
        <p:spPr>
          <a:xfrm>
            <a:off x="612443" y="2270975"/>
            <a:ext cx="65856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000" b="1" dirty="0">
                <a:solidFill>
                  <a:srgbClr val="FF0000"/>
                </a:solidFill>
              </a:rPr>
              <a:t>Sim, mas apenas os moratórios.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783C2104-2BCD-4C2E-9C7D-95A18C4EDC8C}"/>
              </a:ext>
            </a:extLst>
          </p:cNvPr>
          <p:cNvSpPr txBox="1"/>
          <p:nvPr/>
        </p:nvSpPr>
        <p:spPr>
          <a:xfrm>
            <a:off x="2670412" y="5162550"/>
            <a:ext cx="53207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bg1"/>
                </a:solidFill>
              </a:rPr>
              <a:t>Não incide, sobre os valores regularizados voluntariamente, nenhuma multa por infração</a:t>
            </a: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BA2C9CE8-F9DC-422B-AC89-43CCFA816CF7}"/>
              </a:ext>
            </a:extLst>
          </p:cNvPr>
          <p:cNvSpPr txBox="1">
            <a:spLocks/>
          </p:cNvSpPr>
          <p:nvPr/>
        </p:nvSpPr>
        <p:spPr>
          <a:xfrm>
            <a:off x="8277225" y="3951612"/>
            <a:ext cx="3533775" cy="61086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 spc="1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Base legal (CTAP)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CF1E29F3-6770-41F8-9CFD-F26581F6CC3C}"/>
              </a:ext>
            </a:extLst>
          </p:cNvPr>
          <p:cNvSpPr txBox="1">
            <a:spLocks/>
          </p:cNvSpPr>
          <p:nvPr/>
        </p:nvSpPr>
        <p:spPr>
          <a:xfrm>
            <a:off x="8448675" y="4501289"/>
            <a:ext cx="3246796" cy="189951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 spc="1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1600" dirty="0"/>
              <a:t>Atualização Monetária: art. 62 e art. 160</a:t>
            </a:r>
          </a:p>
          <a:p>
            <a:endParaRPr lang="pt-BR" sz="1600" dirty="0"/>
          </a:p>
          <a:p>
            <a:r>
              <a:rPr lang="pt-BR" sz="1600" dirty="0"/>
              <a:t>Juros: art. 161, § 7º, I e II</a:t>
            </a:r>
          </a:p>
          <a:p>
            <a:endParaRPr lang="pt-BR" sz="1600" dirty="0"/>
          </a:p>
          <a:p>
            <a:r>
              <a:rPr lang="pt-BR" sz="1600" dirty="0"/>
              <a:t>Multa de Mora: art. 161, § 7º, I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9D7613A5-B531-4A1E-8163-C97E77C20460}"/>
              </a:ext>
            </a:extLst>
          </p:cNvPr>
          <p:cNvSpPr/>
          <p:nvPr/>
        </p:nvSpPr>
        <p:spPr>
          <a:xfrm>
            <a:off x="518250" y="117498"/>
            <a:ext cx="715237" cy="70788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2957171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E46DD971-CAEF-4F51-A38D-CC7D8E61ABE2}"/>
              </a:ext>
            </a:extLst>
          </p:cNvPr>
          <p:cNvSpPr/>
          <p:nvPr/>
        </p:nvSpPr>
        <p:spPr>
          <a:xfrm>
            <a:off x="523875" y="914400"/>
            <a:ext cx="1419225" cy="10763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6EF2AA47-F524-489E-B30D-7F536C6E9DC2}"/>
              </a:ext>
            </a:extLst>
          </p:cNvPr>
          <p:cNvSpPr txBox="1">
            <a:spLocks/>
          </p:cNvSpPr>
          <p:nvPr/>
        </p:nvSpPr>
        <p:spPr>
          <a:xfrm>
            <a:off x="612444" y="879064"/>
            <a:ext cx="6629014" cy="111166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 spc="1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É possível algum desconto ou o parcelamento?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3584B89-9E6C-48A7-8147-41C4B9896B42}"/>
              </a:ext>
            </a:extLst>
          </p:cNvPr>
          <p:cNvSpPr/>
          <p:nvPr/>
        </p:nvSpPr>
        <p:spPr>
          <a:xfrm>
            <a:off x="8277225" y="3810000"/>
            <a:ext cx="3533775" cy="2705100"/>
          </a:xfrm>
          <a:prstGeom prst="rect">
            <a:avLst/>
          </a:prstGeom>
          <a:solidFill>
            <a:srgbClr val="F9D448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EAD4090-E684-470B-951B-FD68FC5FDCC5}"/>
              </a:ext>
            </a:extLst>
          </p:cNvPr>
          <p:cNvSpPr txBox="1"/>
          <p:nvPr/>
        </p:nvSpPr>
        <p:spPr>
          <a:xfrm>
            <a:off x="1429958" y="3903100"/>
            <a:ext cx="65612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bg1"/>
                </a:solidFill>
              </a:rPr>
              <a:t>O parcelamento ordinário de débitos pode ser efetuado em até 60 (sessenta) meses, com todos os acréscimos moratórios devidos.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7B311CD4-FED3-4DC4-A6A1-5E6E250F9164}"/>
              </a:ext>
            </a:extLst>
          </p:cNvPr>
          <p:cNvSpPr txBox="1"/>
          <p:nvPr/>
        </p:nvSpPr>
        <p:spPr>
          <a:xfrm>
            <a:off x="612443" y="2270975"/>
            <a:ext cx="65856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bg1"/>
                </a:solidFill>
              </a:rPr>
              <a:t>A redução do crédito tributário configura renúncia fiscal, (benefício fiscal) e, portanto, somente pode ser concedido se obedecido o rito legal, em especial a prévia autorização do CONFAZ.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783C2104-2BCD-4C2E-9C7D-95A18C4EDC8C}"/>
              </a:ext>
            </a:extLst>
          </p:cNvPr>
          <p:cNvSpPr txBox="1"/>
          <p:nvPr/>
        </p:nvSpPr>
        <p:spPr>
          <a:xfrm>
            <a:off x="2670412" y="5162550"/>
            <a:ext cx="53207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bg1"/>
                </a:solidFill>
              </a:rPr>
              <a:t>Após as retificações, a solicitação de parcelamento pode ser efetuada em atendimento regular, nas agências do Super Fácil.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BA2C9CE8-F9DC-422B-AC89-43CCFA816CF7}"/>
              </a:ext>
            </a:extLst>
          </p:cNvPr>
          <p:cNvSpPr txBox="1">
            <a:spLocks/>
          </p:cNvSpPr>
          <p:nvPr/>
        </p:nvSpPr>
        <p:spPr>
          <a:xfrm>
            <a:off x="8277225" y="4232787"/>
            <a:ext cx="3533775" cy="685976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 spc="1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Decreto nº8.157/2014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CF1E29F3-6770-41F8-9CFD-F26581F6CC3C}"/>
              </a:ext>
            </a:extLst>
          </p:cNvPr>
          <p:cNvSpPr txBox="1">
            <a:spLocks/>
          </p:cNvSpPr>
          <p:nvPr/>
        </p:nvSpPr>
        <p:spPr>
          <a:xfrm>
            <a:off x="8448675" y="5058697"/>
            <a:ext cx="3246796" cy="134210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 spc="1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1600" dirty="0"/>
              <a:t>Dispõe sobre as regras para concessão do parcelamento e do reparcelamento ordinário de débitos do ICMS.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78098CF7-2057-4838-B399-DC070E9B1722}"/>
              </a:ext>
            </a:extLst>
          </p:cNvPr>
          <p:cNvSpPr/>
          <p:nvPr/>
        </p:nvSpPr>
        <p:spPr>
          <a:xfrm>
            <a:off x="518250" y="117498"/>
            <a:ext cx="715237" cy="70788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40558203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E46DD971-CAEF-4F51-A38D-CC7D8E61ABE2}"/>
              </a:ext>
            </a:extLst>
          </p:cNvPr>
          <p:cNvSpPr/>
          <p:nvPr/>
        </p:nvSpPr>
        <p:spPr>
          <a:xfrm>
            <a:off x="523875" y="914400"/>
            <a:ext cx="1419225" cy="10763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6EF2AA47-F524-489E-B30D-7F536C6E9DC2}"/>
              </a:ext>
            </a:extLst>
          </p:cNvPr>
          <p:cNvSpPr txBox="1">
            <a:spLocks/>
          </p:cNvSpPr>
          <p:nvPr/>
        </p:nvSpPr>
        <p:spPr>
          <a:xfrm>
            <a:off x="633874" y="879064"/>
            <a:ext cx="6607583" cy="1406936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 fontScale="92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 spc="1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Posso ser notificado mais de uma vez pelo mesmo período?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8746987-BD5E-46C8-A874-B54798557879}"/>
              </a:ext>
            </a:extLst>
          </p:cNvPr>
          <p:cNvSpPr txBox="1"/>
          <p:nvPr/>
        </p:nvSpPr>
        <p:spPr>
          <a:xfrm>
            <a:off x="781358" y="2461774"/>
            <a:ext cx="66903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bg1"/>
                </a:solidFill>
              </a:rPr>
              <a:t>Sim.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E0F4AF19-0887-4B86-9B9C-A8E44090E222}"/>
              </a:ext>
            </a:extLst>
          </p:cNvPr>
          <p:cNvSpPr txBox="1"/>
          <p:nvPr/>
        </p:nvSpPr>
        <p:spPr>
          <a:xfrm>
            <a:off x="781358" y="3311737"/>
            <a:ext cx="7621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bg1"/>
                </a:solidFill>
              </a:rPr>
              <a:t>As notificações são emitidas de acordo com os segmentos de substituição tributária. Empresas que trabalham com produtos de mais de um segmento, podem receber mais de uma notificação.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6420E5A-73CC-4D18-8DD3-271585C78D87}"/>
              </a:ext>
            </a:extLst>
          </p:cNvPr>
          <p:cNvSpPr txBox="1"/>
          <p:nvPr/>
        </p:nvSpPr>
        <p:spPr>
          <a:xfrm>
            <a:off x="2566218" y="4798449"/>
            <a:ext cx="90850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bg1"/>
                </a:solidFill>
              </a:rPr>
              <a:t>Na hipótese de retificações tendentes a desfazer as regularizações, o contribuinte volta a entrar na malha e pode ser notificado novamente, ou, o que é mais provável, ser incluído em procedimento fiscal de apuração da má-fé e do dolo.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39E07F1B-C649-44E5-AB50-7F4CA0ACBF2D}"/>
              </a:ext>
            </a:extLst>
          </p:cNvPr>
          <p:cNvSpPr/>
          <p:nvPr/>
        </p:nvSpPr>
        <p:spPr>
          <a:xfrm>
            <a:off x="518250" y="117498"/>
            <a:ext cx="715237" cy="70788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9100933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E46DD971-CAEF-4F51-A38D-CC7D8E61ABE2}"/>
              </a:ext>
            </a:extLst>
          </p:cNvPr>
          <p:cNvSpPr/>
          <p:nvPr/>
        </p:nvSpPr>
        <p:spPr>
          <a:xfrm>
            <a:off x="523875" y="914400"/>
            <a:ext cx="1419225" cy="10763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6EF2AA47-F524-489E-B30D-7F536C6E9DC2}"/>
              </a:ext>
            </a:extLst>
          </p:cNvPr>
          <p:cNvSpPr txBox="1">
            <a:spLocks/>
          </p:cNvSpPr>
          <p:nvPr/>
        </p:nvSpPr>
        <p:spPr>
          <a:xfrm>
            <a:off x="612444" y="879064"/>
            <a:ext cx="6629014" cy="111166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 spc="1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 se a nota fiscal tiver sido cancelada?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FEFA6AB9-31AE-4498-BA16-801B3D71B067}"/>
              </a:ext>
            </a:extLst>
          </p:cNvPr>
          <p:cNvSpPr/>
          <p:nvPr/>
        </p:nvSpPr>
        <p:spPr>
          <a:xfrm>
            <a:off x="8277225" y="3810000"/>
            <a:ext cx="3533775" cy="2705100"/>
          </a:xfrm>
          <a:prstGeom prst="rect">
            <a:avLst/>
          </a:prstGeom>
          <a:solidFill>
            <a:srgbClr val="F9D448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4E8664F-871C-4D2E-8166-35CFDCF4D2A6}"/>
              </a:ext>
            </a:extLst>
          </p:cNvPr>
          <p:cNvSpPr txBox="1"/>
          <p:nvPr/>
        </p:nvSpPr>
        <p:spPr>
          <a:xfrm>
            <a:off x="1600484" y="3810000"/>
            <a:ext cx="65612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bg1"/>
                </a:solidFill>
              </a:rPr>
              <a:t>Se, por eventual falha de sistema, alguma nota fiscal cancelada constar no relatório que acompanha a notificação, basta informar isso ao Auditor-Fiscal, no atendimento do Balcão Virtual, que o mesmo excluirá a nota fiscal da exigência;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3C57F59-ACA1-41D5-AB6F-B14342BAD128}"/>
              </a:ext>
            </a:extLst>
          </p:cNvPr>
          <p:cNvSpPr txBox="1"/>
          <p:nvPr/>
        </p:nvSpPr>
        <p:spPr>
          <a:xfrm>
            <a:off x="634128" y="2540168"/>
            <a:ext cx="65856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bg1"/>
                </a:solidFill>
              </a:rPr>
              <a:t>Notas fiscais canceladas são aquelas cujo evento de CANCELAMENTO foi gerado no ambiente nacional e são EXPURGADAS do relatório;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B2672686-649A-457C-82BD-594B82172023}"/>
              </a:ext>
            </a:extLst>
          </p:cNvPr>
          <p:cNvSpPr txBox="1">
            <a:spLocks/>
          </p:cNvSpPr>
          <p:nvPr/>
        </p:nvSpPr>
        <p:spPr>
          <a:xfrm>
            <a:off x="8277224" y="3939632"/>
            <a:ext cx="3533775" cy="685976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 spc="1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Quando uma nota fiscal pode ser cancelada?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1182347D-789C-4422-BE75-E95C5E66C5EA}"/>
              </a:ext>
            </a:extLst>
          </p:cNvPr>
          <p:cNvSpPr txBox="1">
            <a:spLocks/>
          </p:cNvSpPr>
          <p:nvPr/>
        </p:nvSpPr>
        <p:spPr>
          <a:xfrm>
            <a:off x="8448675" y="4625608"/>
            <a:ext cx="3246796" cy="188949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 spc="1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1600" dirty="0"/>
              <a:t>A nota fiscal somente pode ser cancelada quando o </a:t>
            </a:r>
            <a:r>
              <a:rPr lang="pt-BR" sz="1600" b="1" dirty="0"/>
              <a:t>produto não circulou efetivamente</a:t>
            </a:r>
            <a:r>
              <a:rPr lang="pt-BR" sz="1600" dirty="0"/>
              <a:t> e desde que esteja dentro do prazo estipulado pelo Estado do emitente. Se houve a circulação, o cancelamento é vedado pela legislação.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D50BD4D0-1FD0-4E2F-B1EE-319D3D9DF955}"/>
              </a:ext>
            </a:extLst>
          </p:cNvPr>
          <p:cNvSpPr/>
          <p:nvPr/>
        </p:nvSpPr>
        <p:spPr>
          <a:xfrm>
            <a:off x="518250" y="117498"/>
            <a:ext cx="715237" cy="70788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28703856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E46DD971-CAEF-4F51-A38D-CC7D8E61ABE2}"/>
              </a:ext>
            </a:extLst>
          </p:cNvPr>
          <p:cNvSpPr/>
          <p:nvPr/>
        </p:nvSpPr>
        <p:spPr>
          <a:xfrm>
            <a:off x="523875" y="914400"/>
            <a:ext cx="1419225" cy="10763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6EF2AA47-F524-489E-B30D-7F536C6E9DC2}"/>
              </a:ext>
            </a:extLst>
          </p:cNvPr>
          <p:cNvSpPr txBox="1">
            <a:spLocks/>
          </p:cNvSpPr>
          <p:nvPr/>
        </p:nvSpPr>
        <p:spPr>
          <a:xfrm>
            <a:off x="634128" y="879064"/>
            <a:ext cx="6607329" cy="111166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 spc="1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 se a mercadoria tiver sido devolvida?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A3CFD5D7-7622-470C-A29C-0ED40B28A0E7}"/>
              </a:ext>
            </a:extLst>
          </p:cNvPr>
          <p:cNvSpPr/>
          <p:nvPr/>
        </p:nvSpPr>
        <p:spPr>
          <a:xfrm>
            <a:off x="8277225" y="3810000"/>
            <a:ext cx="3533775" cy="2705100"/>
          </a:xfrm>
          <a:prstGeom prst="rect">
            <a:avLst/>
          </a:prstGeom>
          <a:solidFill>
            <a:srgbClr val="F9D448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E38D72C-74F4-415E-9039-DA82CF61A9C9}"/>
              </a:ext>
            </a:extLst>
          </p:cNvPr>
          <p:cNvSpPr txBox="1"/>
          <p:nvPr/>
        </p:nvSpPr>
        <p:spPr>
          <a:xfrm>
            <a:off x="1408755" y="3420462"/>
            <a:ext cx="65612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bg1"/>
                </a:solidFill>
              </a:rPr>
              <a:t>Por isso, a nota fiscal de devolução somente deve ser emitida quando houve a entrada anterior, já que ela reduz o estoque.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1F95D171-44FB-4DCA-B94A-F9B5D7B7EC0A}"/>
              </a:ext>
            </a:extLst>
          </p:cNvPr>
          <p:cNvSpPr txBox="1"/>
          <p:nvPr/>
        </p:nvSpPr>
        <p:spPr>
          <a:xfrm>
            <a:off x="634128" y="2186207"/>
            <a:ext cx="65856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bg1"/>
                </a:solidFill>
              </a:rPr>
              <a:t>O imposto da entrada é devido. A posterior devolução de uma mercadoria pressupõe sua entrada anterior, que é o fato gerador do ICMS ST devido pelas entradas.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5B22A8A0-02DD-4245-87E3-89B4A6DE8349}"/>
              </a:ext>
            </a:extLst>
          </p:cNvPr>
          <p:cNvSpPr txBox="1">
            <a:spLocks/>
          </p:cNvSpPr>
          <p:nvPr/>
        </p:nvSpPr>
        <p:spPr>
          <a:xfrm>
            <a:off x="8277224" y="3939632"/>
            <a:ext cx="3533775" cy="685976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 spc="1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Instrução Normativa nº005/2018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F549BA1E-52FA-4F42-94BD-FD48C02D3492}"/>
              </a:ext>
            </a:extLst>
          </p:cNvPr>
          <p:cNvSpPr txBox="1">
            <a:spLocks/>
          </p:cNvSpPr>
          <p:nvPr/>
        </p:nvSpPr>
        <p:spPr>
          <a:xfrm>
            <a:off x="8448675" y="4625608"/>
            <a:ext cx="3246796" cy="188949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 spc="1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1600" dirty="0"/>
              <a:t>Determina que o pedido de ressarcimento da ST em razão de devolução deve ser instruído com:</a:t>
            </a:r>
          </a:p>
          <a:p>
            <a:r>
              <a:rPr lang="pt-BR" sz="1600" dirty="0"/>
              <a:t>- Escrituração do Registro C176</a:t>
            </a:r>
          </a:p>
          <a:p>
            <a:r>
              <a:rPr lang="pt-BR" sz="1600" dirty="0"/>
              <a:t>- Formalização de processo</a:t>
            </a:r>
          </a:p>
          <a:p>
            <a:r>
              <a:rPr lang="pt-BR" sz="1600" dirty="0"/>
              <a:t>- Prova de efetivo recolhimento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CA59B7F7-4991-46D2-82FA-B2DA7700E356}"/>
              </a:ext>
            </a:extLst>
          </p:cNvPr>
          <p:cNvSpPr txBox="1"/>
          <p:nvPr/>
        </p:nvSpPr>
        <p:spPr>
          <a:xfrm>
            <a:off x="2269077" y="4654718"/>
            <a:ext cx="58926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bg1"/>
                </a:solidFill>
              </a:rPr>
              <a:t>Nas devoluções, é cabível o posterior pedido de ressarcimento do imposto efetivamente pago na entrada, obedecendo-se o rito legal.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8DBA25C4-73B5-4957-B070-938B857CABA5}"/>
              </a:ext>
            </a:extLst>
          </p:cNvPr>
          <p:cNvSpPr txBox="1"/>
          <p:nvPr/>
        </p:nvSpPr>
        <p:spPr>
          <a:xfrm>
            <a:off x="3512858" y="5856229"/>
            <a:ext cx="44571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000" b="1" dirty="0">
                <a:solidFill>
                  <a:schemeClr val="bg1"/>
                </a:solidFill>
                <a:highlight>
                  <a:srgbClr val="FFFF00"/>
                </a:highlight>
              </a:rPr>
              <a:t>Jamais emita uma nota de devolução de mercadoria que não foi efetivamente recebida!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479D7E04-C574-4BD1-A8C5-57BA39F36325}"/>
              </a:ext>
            </a:extLst>
          </p:cNvPr>
          <p:cNvSpPr/>
          <p:nvPr/>
        </p:nvSpPr>
        <p:spPr>
          <a:xfrm>
            <a:off x="518250" y="117498"/>
            <a:ext cx="715237" cy="70788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3422545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E46DD971-CAEF-4F51-A38D-CC7D8E61ABE2}"/>
              </a:ext>
            </a:extLst>
          </p:cNvPr>
          <p:cNvSpPr/>
          <p:nvPr/>
        </p:nvSpPr>
        <p:spPr>
          <a:xfrm>
            <a:off x="523875" y="914400"/>
            <a:ext cx="1419225" cy="10763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6EF2AA47-F524-489E-B30D-7F536C6E9DC2}"/>
              </a:ext>
            </a:extLst>
          </p:cNvPr>
          <p:cNvSpPr txBox="1">
            <a:spLocks/>
          </p:cNvSpPr>
          <p:nvPr/>
        </p:nvSpPr>
        <p:spPr>
          <a:xfrm>
            <a:off x="634128" y="879064"/>
            <a:ext cx="6607329" cy="111166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 spc="1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 se a operação não tiver sido concretizada?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F0119ADB-D49B-470B-BDAD-91AFF45001A8}"/>
              </a:ext>
            </a:extLst>
          </p:cNvPr>
          <p:cNvSpPr/>
          <p:nvPr/>
        </p:nvSpPr>
        <p:spPr>
          <a:xfrm>
            <a:off x="8277225" y="3810000"/>
            <a:ext cx="3533775" cy="2705100"/>
          </a:xfrm>
          <a:prstGeom prst="rect">
            <a:avLst/>
          </a:prstGeom>
          <a:solidFill>
            <a:srgbClr val="F9D448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268B04B-51CE-4631-9B0A-3774DEAA5D5A}"/>
              </a:ext>
            </a:extLst>
          </p:cNvPr>
          <p:cNvSpPr txBox="1"/>
          <p:nvPr/>
        </p:nvSpPr>
        <p:spPr>
          <a:xfrm>
            <a:off x="1630287" y="3800474"/>
            <a:ext cx="65612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bg1"/>
                </a:solidFill>
              </a:rPr>
              <a:t>Também é necessário que o </a:t>
            </a:r>
            <a:r>
              <a:rPr lang="pt-BR" sz="2000" b="1" dirty="0">
                <a:solidFill>
                  <a:schemeClr val="bg1"/>
                </a:solidFill>
                <a:highlight>
                  <a:srgbClr val="FFFF00"/>
                </a:highlight>
              </a:rPr>
              <a:t>fornecedor</a:t>
            </a:r>
            <a:r>
              <a:rPr lang="pt-BR" sz="2000" dirty="0">
                <a:solidFill>
                  <a:schemeClr val="bg1"/>
                </a:solidFill>
              </a:rPr>
              <a:t> emita uma nota fiscal de DEVOLUÇÃO, para anulação dos efeitos fiscais da saída anterior, retornando as mercadorias ao seu estoque;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2BC88FE-08B2-4EC7-8508-0F2C7D55B4A1}"/>
              </a:ext>
            </a:extLst>
          </p:cNvPr>
          <p:cNvSpPr txBox="1"/>
          <p:nvPr/>
        </p:nvSpPr>
        <p:spPr>
          <a:xfrm>
            <a:off x="634128" y="2186207"/>
            <a:ext cx="69907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bg1"/>
                </a:solidFill>
              </a:rPr>
              <a:t>Quando, por qualquer motivo, a operação não for concretizada, não ocorrendo a efetiva entrada da mercadoria no destino, deverá ser gerado o evento de manifestação do destinatário </a:t>
            </a:r>
            <a:r>
              <a:rPr lang="pt-BR" sz="2000" b="1" dirty="0">
                <a:solidFill>
                  <a:schemeClr val="bg1"/>
                </a:solidFill>
              </a:rPr>
              <a:t>OPERAÇÃO NÃO REALIZADA</a:t>
            </a:r>
            <a:r>
              <a:rPr lang="pt-BR" sz="2000" dirty="0">
                <a:solidFill>
                  <a:schemeClr val="bg1"/>
                </a:solidFill>
              </a:rPr>
              <a:t>;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3992EE46-C7FB-468D-B87E-A8C89DA6866B}"/>
              </a:ext>
            </a:extLst>
          </p:cNvPr>
          <p:cNvSpPr txBox="1">
            <a:spLocks/>
          </p:cNvSpPr>
          <p:nvPr/>
        </p:nvSpPr>
        <p:spPr>
          <a:xfrm>
            <a:off x="8277224" y="4070554"/>
            <a:ext cx="3533775" cy="55505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 spc="1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Alerta: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87F75A9E-E91C-4D07-B3C0-680A95FDD7E9}"/>
              </a:ext>
            </a:extLst>
          </p:cNvPr>
          <p:cNvSpPr txBox="1">
            <a:spLocks/>
          </p:cNvSpPr>
          <p:nvPr/>
        </p:nvSpPr>
        <p:spPr>
          <a:xfrm>
            <a:off x="8448675" y="4513006"/>
            <a:ext cx="3246796" cy="2002094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 spc="1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1600" dirty="0"/>
              <a:t>A frequência na utilização do evento de OPERAÇÃO NÃO REALIZADA gera um alerta de risco nos sistemas de monitoramento fiscal, para averiguação do eventual uso indevido e simulado da medida.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AFB9A99B-9049-4B40-A5E9-1287C7B17F9E}"/>
              </a:ext>
            </a:extLst>
          </p:cNvPr>
          <p:cNvSpPr txBox="1"/>
          <p:nvPr/>
        </p:nvSpPr>
        <p:spPr>
          <a:xfrm>
            <a:off x="2828273" y="5414741"/>
            <a:ext cx="53632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bg1"/>
                </a:solidFill>
              </a:rPr>
              <a:t>Se alguma nota fiscal com evento de operação não realizada, constar no relatório que acompanha a notificação, tratar com o Auditor-Fiscal, no Balcão Virtual.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CBA6265A-D670-4318-A94E-CA9E7A9A88DA}"/>
              </a:ext>
            </a:extLst>
          </p:cNvPr>
          <p:cNvSpPr/>
          <p:nvPr/>
        </p:nvSpPr>
        <p:spPr>
          <a:xfrm>
            <a:off x="518250" y="117498"/>
            <a:ext cx="715237" cy="70788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36790289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E46DD971-CAEF-4F51-A38D-CC7D8E61ABE2}"/>
              </a:ext>
            </a:extLst>
          </p:cNvPr>
          <p:cNvSpPr/>
          <p:nvPr/>
        </p:nvSpPr>
        <p:spPr>
          <a:xfrm>
            <a:off x="523875" y="914400"/>
            <a:ext cx="1419225" cy="10763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6EF2AA47-F524-489E-B30D-7F536C6E9DC2}"/>
              </a:ext>
            </a:extLst>
          </p:cNvPr>
          <p:cNvSpPr txBox="1">
            <a:spLocks/>
          </p:cNvSpPr>
          <p:nvPr/>
        </p:nvSpPr>
        <p:spPr>
          <a:xfrm>
            <a:off x="634128" y="879063"/>
            <a:ext cx="6607329" cy="153967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 fontScale="925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 spc="1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 se eu não sabia que a nota tinha sido emitida para minha empresa?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6E4A398C-7A36-4D10-8151-B70DD910249F}"/>
              </a:ext>
            </a:extLst>
          </p:cNvPr>
          <p:cNvSpPr txBox="1"/>
          <p:nvPr/>
        </p:nvSpPr>
        <p:spPr>
          <a:xfrm>
            <a:off x="1571564" y="4116695"/>
            <a:ext cx="8084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bg1"/>
                </a:solidFill>
              </a:rPr>
              <a:t>Nesse caso, a primeira medida é gerar o evento de manifestação do destinatário denominado </a:t>
            </a:r>
            <a:r>
              <a:rPr lang="pt-BR" sz="2000" b="1" dirty="0">
                <a:solidFill>
                  <a:schemeClr val="bg1"/>
                </a:solidFill>
              </a:rPr>
              <a:t>DESCONHECIMENTO DA OPERAÇÃO</a:t>
            </a:r>
            <a:r>
              <a:rPr lang="pt-BR" sz="20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64D1B9ED-2636-4643-8DE9-7E3F45EBDAC0}"/>
              </a:ext>
            </a:extLst>
          </p:cNvPr>
          <p:cNvSpPr txBox="1"/>
          <p:nvPr/>
        </p:nvSpPr>
        <p:spPr>
          <a:xfrm>
            <a:off x="644969" y="2846743"/>
            <a:ext cx="65856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bg1"/>
                </a:solidFill>
              </a:rPr>
              <a:t>Se uma empresa não reconhece uma operação a si atribuída, tem-se uma provável fraude em desfavor do destinatário.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B9DAE8D7-4AE8-47C9-A6F7-0565A9CD74AE}"/>
              </a:ext>
            </a:extLst>
          </p:cNvPr>
          <p:cNvSpPr txBox="1"/>
          <p:nvPr/>
        </p:nvSpPr>
        <p:spPr>
          <a:xfrm>
            <a:off x="2760009" y="5252590"/>
            <a:ext cx="89628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bg1"/>
                </a:solidFill>
              </a:rPr>
              <a:t>O evento acima, associado a um Boletim de Ocorrência Policial, denunciando a ocorrência da fraude, servirá de suporte documental para afastar a exigência do imposto referente à operação.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BF67A91A-801C-4295-B168-71F41C9D5550}"/>
              </a:ext>
            </a:extLst>
          </p:cNvPr>
          <p:cNvSpPr/>
          <p:nvPr/>
        </p:nvSpPr>
        <p:spPr>
          <a:xfrm>
            <a:off x="518250" y="117498"/>
            <a:ext cx="715237" cy="70788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34745356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E46DD971-CAEF-4F51-A38D-CC7D8E61ABE2}"/>
              </a:ext>
            </a:extLst>
          </p:cNvPr>
          <p:cNvSpPr/>
          <p:nvPr/>
        </p:nvSpPr>
        <p:spPr>
          <a:xfrm>
            <a:off x="523875" y="914400"/>
            <a:ext cx="1419225" cy="10763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6EF2AA47-F524-489E-B30D-7F536C6E9DC2}"/>
              </a:ext>
            </a:extLst>
          </p:cNvPr>
          <p:cNvSpPr txBox="1">
            <a:spLocks/>
          </p:cNvSpPr>
          <p:nvPr/>
        </p:nvSpPr>
        <p:spPr>
          <a:xfrm>
            <a:off x="634128" y="879064"/>
            <a:ext cx="6607329" cy="111166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 spc="1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Serão incluídas na malha notas fiscais sem selo?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D5E36130-C357-46B7-957A-F367D50269B8}"/>
              </a:ext>
            </a:extLst>
          </p:cNvPr>
          <p:cNvSpPr/>
          <p:nvPr/>
        </p:nvSpPr>
        <p:spPr>
          <a:xfrm>
            <a:off x="8277225" y="3810000"/>
            <a:ext cx="3533775" cy="2705100"/>
          </a:xfrm>
          <a:prstGeom prst="rect">
            <a:avLst/>
          </a:prstGeom>
          <a:solidFill>
            <a:srgbClr val="F9D448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1E7E99C-3943-4690-92A3-F98648E9E5B6}"/>
              </a:ext>
            </a:extLst>
          </p:cNvPr>
          <p:cNvSpPr txBox="1"/>
          <p:nvPr/>
        </p:nvSpPr>
        <p:spPr>
          <a:xfrm>
            <a:off x="1630288" y="4305141"/>
            <a:ext cx="65612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bg1"/>
                </a:solidFill>
              </a:rPr>
              <a:t>A ausência do selo em uma nota fiscal válida somente faz prova do descumprimento da obrigatoriedade de desembaraço fiscal.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EB9D22C-1488-47A3-A3FA-E13AB6B4E10A}"/>
              </a:ext>
            </a:extLst>
          </p:cNvPr>
          <p:cNvSpPr txBox="1"/>
          <p:nvPr/>
        </p:nvSpPr>
        <p:spPr>
          <a:xfrm>
            <a:off x="644969" y="2486561"/>
            <a:ext cx="65856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000" b="1" dirty="0">
                <a:solidFill>
                  <a:schemeClr val="bg1"/>
                </a:solidFill>
              </a:rPr>
              <a:t>Sim</a:t>
            </a:r>
            <a:r>
              <a:rPr lang="pt-BR" sz="2000" dirty="0">
                <a:solidFill>
                  <a:schemeClr val="bg1"/>
                </a:solidFill>
              </a:rPr>
              <a:t>. A existência de uma nota fiscal válida no ambiente nacional, até prova em contrário, documenta a efetiva ocorrência da operação e, portanto, do fato gerador do imposto.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A920B40B-D56A-4895-AE30-1DFEC4216794}"/>
              </a:ext>
            </a:extLst>
          </p:cNvPr>
          <p:cNvSpPr txBox="1">
            <a:spLocks/>
          </p:cNvSpPr>
          <p:nvPr/>
        </p:nvSpPr>
        <p:spPr>
          <a:xfrm>
            <a:off x="8277224" y="3952568"/>
            <a:ext cx="3533775" cy="67303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 spc="1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Regularização de Notas Fiscais sem </a:t>
            </a:r>
            <a:r>
              <a:rPr lang="pt-B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SF-e</a:t>
            </a:r>
            <a:endParaRPr lang="pt-B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6227A359-EE2D-42A1-80B0-2B6F8D4107CE}"/>
              </a:ext>
            </a:extLst>
          </p:cNvPr>
          <p:cNvSpPr txBox="1">
            <a:spLocks/>
          </p:cNvSpPr>
          <p:nvPr/>
        </p:nvSpPr>
        <p:spPr>
          <a:xfrm>
            <a:off x="8448675" y="4625607"/>
            <a:ext cx="3246796" cy="188949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 fontScale="92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 spc="1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1600" dirty="0"/>
              <a:t>Se a operação foi concretizada: Pedido de Registro Extemporâneo de Ingresso (Portaria nº011/2021)</a:t>
            </a:r>
          </a:p>
          <a:p>
            <a:endParaRPr lang="pt-BR" sz="1600" dirty="0"/>
          </a:p>
          <a:p>
            <a:r>
              <a:rPr lang="pt-BR" sz="1600" dirty="0"/>
              <a:t>Se a operação não foi concretizada: evento de operação não realizada e nota de devolução emitida pelo fornecedor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13F95B52-FAB6-45A3-9CA3-26F601D88427}"/>
              </a:ext>
            </a:extLst>
          </p:cNvPr>
          <p:cNvSpPr/>
          <p:nvPr/>
        </p:nvSpPr>
        <p:spPr>
          <a:xfrm>
            <a:off x="518250" y="117498"/>
            <a:ext cx="715237" cy="70788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27941932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7728DC-195E-4A4E-AEBA-5E0D1DB03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2" y="2476501"/>
            <a:ext cx="6528159" cy="1623552"/>
          </a:xfrm>
        </p:spPr>
        <p:txBody>
          <a:bodyPr rtlCol="0">
            <a:noAutofit/>
          </a:bodyPr>
          <a:lstStyle/>
          <a:p>
            <a:pPr rtl="0"/>
            <a:r>
              <a:rPr lang="pt-BR" sz="2200" dirty="0"/>
              <a:t>A implantação das malhas fiscais no Estado do Amapá estão inseridas no contexto nacional de um novo modelo de fiscalização especializada, que tem como objetivos centrais o estímulo ao cumprimento voluntário das obrigações tributárias e a justiça fiscal.</a:t>
            </a:r>
            <a:br>
              <a:rPr lang="pt-BR" sz="2200" dirty="0"/>
            </a:br>
            <a:endParaRPr lang="pt-BR" sz="2200" dirty="0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B97A7FFB-1CA5-4C74-A717-8D80D5304E12}"/>
              </a:ext>
            </a:extLst>
          </p:cNvPr>
          <p:cNvSpPr txBox="1">
            <a:spLocks/>
          </p:cNvSpPr>
          <p:nvPr/>
        </p:nvSpPr>
        <p:spPr>
          <a:xfrm>
            <a:off x="2851815" y="4785851"/>
            <a:ext cx="8297966" cy="123149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 spc="1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200" dirty="0"/>
              <a:t>A </a:t>
            </a:r>
            <a:r>
              <a:rPr lang="pt-BR" sz="2200" dirty="0" err="1"/>
              <a:t>autorregularização</a:t>
            </a:r>
            <a:r>
              <a:rPr lang="pt-BR" sz="2200" dirty="0"/>
              <a:t> é um dos mecanismos de fiscalização alinhados a esses objetivos, bem como a realização de monitoramento contínuo.</a:t>
            </a:r>
            <a:br>
              <a:rPr lang="pt-BR" sz="2200" dirty="0"/>
            </a:b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4206035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1353F689-2E51-BF4F-AE47-7CEB7CC4C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10663118" cy="610863"/>
          </a:xfrm>
        </p:spPr>
        <p:txBody>
          <a:bodyPr rtlCol="0">
            <a:normAutofit/>
          </a:bodyPr>
          <a:lstStyle/>
          <a:p>
            <a:pPr rtl="0"/>
            <a:r>
              <a:rPr lang="pt-BR" dirty="0"/>
              <a:t>Principais benefícios do Monitoramento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17F80A9-6337-524E-AC61-32C5AFEE8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499" y="2289363"/>
            <a:ext cx="10255193" cy="2795232"/>
          </a:xfrm>
        </p:spPr>
        <p:txBody>
          <a:bodyPr rtlCol="0"/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pt-BR" sz="1800" dirty="0"/>
              <a:t>Rapidez no acesso às informações das operações (tempo real);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pt-BR" sz="1800" dirty="0"/>
              <a:t>Eliminação do papel;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pt-BR" sz="1800" dirty="0"/>
              <a:t>Aumento da eficiência das auditorias, tanto pela eliminação da etapa de coleta documental, como pela confiabilidade das informações utilizadas (informações prestadas pelo próprio contribuinte);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pt-BR" sz="1800" dirty="0"/>
              <a:t>Possibilidade de cruzamento eletrônico de diversas bases documentais (documentos fiscais, EFD, ECD meios de pagamentos, etc...)</a:t>
            </a:r>
          </a:p>
        </p:txBody>
      </p:sp>
    </p:spTree>
    <p:extLst>
      <p:ext uri="{BB962C8B-B14F-4D97-AF65-F5344CB8AC3E}">
        <p14:creationId xmlns:p14="http://schemas.microsoft.com/office/powerpoint/2010/main" val="19839083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dirty="0"/>
              <a:t>Perguntas?</a:t>
            </a:r>
          </a:p>
        </p:txBody>
      </p:sp>
      <p:pic>
        <p:nvPicPr>
          <p:cNvPr id="13" name="Espaço Reservado para Imagem 12">
            <a:extLst>
              <a:ext uri="{FF2B5EF4-FFF2-40B4-BE49-F238E27FC236}">
                <a16:creationId xmlns:a16="http://schemas.microsoft.com/office/drawing/2014/main" id="{EC944911-7CDD-41CC-A7F0-5B0CF85D545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9" r="15323"/>
          <a:stretch/>
        </p:blipFill>
        <p:spPr>
          <a:xfrm>
            <a:off x="0" y="-2920"/>
            <a:ext cx="6096000" cy="6860920"/>
          </a:xfrm>
        </p:spPr>
      </p:pic>
    </p:spTree>
    <p:extLst>
      <p:ext uri="{BB962C8B-B14F-4D97-AF65-F5344CB8AC3E}">
        <p14:creationId xmlns:p14="http://schemas.microsoft.com/office/powerpoint/2010/main" val="2336677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1353F689-2E51-BF4F-AE47-7CEB7CC4C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10663118" cy="610863"/>
          </a:xfrm>
        </p:spPr>
        <p:txBody>
          <a:bodyPr rtlCol="0">
            <a:normAutofit/>
          </a:bodyPr>
          <a:lstStyle/>
          <a:p>
            <a:pPr rtl="0"/>
            <a:r>
              <a:rPr lang="pt-BR" dirty="0"/>
              <a:t>Ferramentas utilizadas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17F80A9-6337-524E-AC61-32C5AFEE8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499" y="2289363"/>
            <a:ext cx="10255193" cy="2795232"/>
          </a:xfrm>
        </p:spPr>
        <p:txBody>
          <a:bodyPr rtlCol="0"/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pt-BR" sz="1800" dirty="0"/>
              <a:t>Base de dados da Sefaz/AP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pt-BR" sz="1800" dirty="0"/>
              <a:t>Sistema SATE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pt-BR" sz="1800" dirty="0"/>
              <a:t>Auditor Eletrônico, desenvolvido e mantido pela Sefaz/MG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pt-BR" sz="1800" dirty="0"/>
              <a:t>Sistema GTRAN (controle de trânsito de mercadorias)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pt-BR" sz="1800" dirty="0"/>
              <a:t>Sistema MATHEUS (realiza os cruzamentos eletrônicos)</a:t>
            </a:r>
          </a:p>
        </p:txBody>
      </p:sp>
    </p:spTree>
    <p:extLst>
      <p:ext uri="{BB962C8B-B14F-4D97-AF65-F5344CB8AC3E}">
        <p14:creationId xmlns:p14="http://schemas.microsoft.com/office/powerpoint/2010/main" val="1757299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5CFF5F-6DFB-0D49-B8B1-661F7E788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655043"/>
            <a:ext cx="8698961" cy="670560"/>
          </a:xfrm>
        </p:spPr>
        <p:txBody>
          <a:bodyPr rtlCol="0">
            <a:normAutofit/>
          </a:bodyPr>
          <a:lstStyle/>
          <a:p>
            <a:pPr rtl="0"/>
            <a:r>
              <a:rPr lang="pt-BR" b="1" dirty="0"/>
              <a:t>Premissas da Ação Fiscal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57FF4F44-9679-44DD-AB01-AD3AF44C678F}"/>
              </a:ext>
            </a:extLst>
          </p:cNvPr>
          <p:cNvSpPr/>
          <p:nvPr/>
        </p:nvSpPr>
        <p:spPr>
          <a:xfrm>
            <a:off x="2433488" y="2138516"/>
            <a:ext cx="8698961" cy="7556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dirty="0">
                <a:solidFill>
                  <a:schemeClr val="bg1"/>
                </a:solidFill>
              </a:rPr>
              <a:t>    Privilegiar a espontaneidade e a </a:t>
            </a:r>
            <a:r>
              <a:rPr lang="pt-BR" sz="2400" dirty="0" err="1">
                <a:solidFill>
                  <a:schemeClr val="bg1"/>
                </a:solidFill>
              </a:rPr>
              <a:t>autorregularização</a:t>
            </a:r>
            <a:endParaRPr lang="pt-BR" sz="2400" b="1" dirty="0">
              <a:solidFill>
                <a:srgbClr val="FF0000"/>
              </a:solidFill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5FE2A5BA-0808-4560-8F81-EDF7360C2E30}"/>
              </a:ext>
            </a:extLst>
          </p:cNvPr>
          <p:cNvSpPr/>
          <p:nvPr/>
        </p:nvSpPr>
        <p:spPr>
          <a:xfrm>
            <a:off x="1273568" y="1814052"/>
            <a:ext cx="1336900" cy="13369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1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DE2F1754-B924-491A-A700-8879A245619C}"/>
              </a:ext>
            </a:extLst>
          </p:cNvPr>
          <p:cNvSpPr/>
          <p:nvPr/>
        </p:nvSpPr>
        <p:spPr>
          <a:xfrm>
            <a:off x="2433488" y="3707049"/>
            <a:ext cx="8698961" cy="7556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dirty="0">
                <a:solidFill>
                  <a:schemeClr val="bg1"/>
                </a:solidFill>
              </a:rPr>
              <a:t>    Transparência nos indícios detectados pelo Fisco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06994A85-0C48-41E2-BBA9-7A3A1C6E99F7}"/>
              </a:ext>
            </a:extLst>
          </p:cNvPr>
          <p:cNvSpPr/>
          <p:nvPr/>
        </p:nvSpPr>
        <p:spPr>
          <a:xfrm>
            <a:off x="1273568" y="3382585"/>
            <a:ext cx="1336900" cy="13369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2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2672309-8564-4644-87B3-91C2601F0F18}"/>
              </a:ext>
            </a:extLst>
          </p:cNvPr>
          <p:cNvSpPr/>
          <p:nvPr/>
        </p:nvSpPr>
        <p:spPr>
          <a:xfrm>
            <a:off x="2433488" y="5190522"/>
            <a:ext cx="8698961" cy="7556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dirty="0">
                <a:solidFill>
                  <a:schemeClr val="bg1"/>
                </a:solidFill>
              </a:rPr>
              <a:t>    Sempre que possível, não onerar o contribuinte com multas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023A0EEF-6694-442E-B216-719C172082CF}"/>
              </a:ext>
            </a:extLst>
          </p:cNvPr>
          <p:cNvSpPr/>
          <p:nvPr/>
        </p:nvSpPr>
        <p:spPr>
          <a:xfrm>
            <a:off x="1273568" y="4866058"/>
            <a:ext cx="1336900" cy="13369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556310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1353F689-2E51-BF4F-AE47-7CEB7CC4C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pt-BR" dirty="0"/>
              <a:t>Como funciona a malha fiscal?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17F80A9-6337-524E-AC61-32C5AFEE8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pPr rtl="0"/>
            <a:r>
              <a:rPr lang="pt-BR" dirty="0"/>
              <a:t>Toda a base de dados de nota fiscal eletrônica de origem interestadual é processada para cálculo do ICMS ST devido nas entradas e cruzada com as informações da Escrituração Fiscal Digital transmitida pelos contribuintes, para identificação de diferenças não declaradas.</a:t>
            </a:r>
          </a:p>
          <a:p>
            <a:pPr rtl="0"/>
            <a:endParaRPr lang="pt-BR" dirty="0"/>
          </a:p>
        </p:txBody>
      </p:sp>
      <p:pic>
        <p:nvPicPr>
          <p:cNvPr id="53" name="Espaço Reservado para Imagem 52">
            <a:extLst>
              <a:ext uri="{FF2B5EF4-FFF2-40B4-BE49-F238E27FC236}">
                <a16:creationId xmlns:a16="http://schemas.microsoft.com/office/drawing/2014/main" id="{CAC9EF15-08A3-406D-9236-76A5454D5F8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0"/>
            <a:ext cx="6096000" cy="6858000"/>
          </a:xfrm>
        </p:spPr>
      </p:pic>
    </p:spTree>
    <p:extLst>
      <p:ext uri="{BB962C8B-B14F-4D97-AF65-F5344CB8AC3E}">
        <p14:creationId xmlns:p14="http://schemas.microsoft.com/office/powerpoint/2010/main" val="1354097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1353F689-2E51-BF4F-AE47-7CEB7CC4C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pt-BR" dirty="0"/>
              <a:t>E depois que termina o prazo?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17F80A9-6337-524E-AC61-32C5AFEE8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pPr rtl="0"/>
            <a:r>
              <a:rPr lang="pt-BR" dirty="0"/>
              <a:t>Esgotado o prazo para </a:t>
            </a:r>
            <a:r>
              <a:rPr lang="pt-BR" dirty="0" err="1"/>
              <a:t>autorregularização</a:t>
            </a:r>
            <a:r>
              <a:rPr lang="pt-BR" dirty="0"/>
              <a:t> das omissões detectadas pelo fisco, a primeira sanção a ser aplicada é a suspensão cadastral. Após trinta dias da suspensão, permanecendo a inércia na regularização das pendências, será aberto o procedimento para lançamento de ofício dos valores devidos.</a:t>
            </a:r>
          </a:p>
          <a:p>
            <a:pPr rtl="0"/>
            <a:endParaRPr lang="pt-BR" dirty="0"/>
          </a:p>
        </p:txBody>
      </p:sp>
      <p:pic>
        <p:nvPicPr>
          <p:cNvPr id="53" name="Espaço Reservado para Imagem 52">
            <a:extLst>
              <a:ext uri="{FF2B5EF4-FFF2-40B4-BE49-F238E27FC236}">
                <a16:creationId xmlns:a16="http://schemas.microsoft.com/office/drawing/2014/main" id="{CAC9EF15-08A3-406D-9236-76A5454D5F8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0"/>
            <a:ext cx="6096000" cy="6858000"/>
          </a:xfrm>
        </p:spPr>
      </p:pic>
    </p:spTree>
    <p:extLst>
      <p:ext uri="{BB962C8B-B14F-4D97-AF65-F5344CB8AC3E}">
        <p14:creationId xmlns:p14="http://schemas.microsoft.com/office/powerpoint/2010/main" val="3712845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8026B5-2F88-BA48-A996-4A13FDFAA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8534204" cy="610863"/>
          </a:xfrm>
        </p:spPr>
        <p:txBody>
          <a:bodyPr rtlCol="0">
            <a:normAutofit/>
          </a:bodyPr>
          <a:lstStyle/>
          <a:p>
            <a:pPr rtl="0"/>
            <a:r>
              <a:rPr lang="pt-BR" dirty="0"/>
              <a:t>Quais as minhas opções?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5ABDF8F-0AD5-5C43-9EF3-8679B9897E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r>
              <a:rPr lang="pt-BR" sz="2000" dirty="0"/>
              <a:t>Retificação On-line</a:t>
            </a:r>
          </a:p>
          <a:p>
            <a:pPr rtl="0"/>
            <a:endParaRPr lang="pt-BR" sz="2000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782A119-28D1-B54D-A879-A0DDEC296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2500" y="2786445"/>
            <a:ext cx="3036477" cy="2375489"/>
          </a:xfrm>
        </p:spPr>
        <p:txBody>
          <a:bodyPr rtlCol="0">
            <a:normAutofit/>
          </a:bodyPr>
          <a:lstStyle/>
          <a:p>
            <a:pPr rtl="0"/>
            <a:r>
              <a:rPr lang="pt-BR" dirty="0"/>
              <a:t>Transmissão do arquivo retificador da EFD ao ambiente nacional, atendendo integralmente o conteúdo da notificação</a:t>
            </a:r>
          </a:p>
          <a:p>
            <a:pPr rtl="0"/>
            <a:r>
              <a:rPr lang="pt-BR" dirty="0"/>
              <a:t>Procedimento 100% on-line, dispensa atendimento com o Auditor-fiscal</a:t>
            </a:r>
          </a:p>
          <a:p>
            <a:pPr rtl="0"/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55E5840-ED0D-0349-88F3-4E90A0094985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 rtlCol="0">
            <a:normAutofit/>
          </a:bodyPr>
          <a:lstStyle/>
          <a:p>
            <a:pPr rtl="0"/>
            <a:r>
              <a:rPr lang="pt-BR" sz="2000" dirty="0"/>
              <a:t>Questionamento Informal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4801285-85FB-FD43-9631-322998389AF0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569372" y="2799145"/>
            <a:ext cx="3050628" cy="2645310"/>
          </a:xfrm>
        </p:spPr>
        <p:txBody>
          <a:bodyPr rtlCol="0">
            <a:normAutofit/>
          </a:bodyPr>
          <a:lstStyle/>
          <a:p>
            <a:pPr rtl="0"/>
            <a:r>
              <a:rPr lang="pt-BR" dirty="0"/>
              <a:t>Apresentar os fundamentos legais porque discorda da exigência, integral ou parcialmente</a:t>
            </a:r>
          </a:p>
          <a:p>
            <a:pPr rtl="0"/>
            <a:r>
              <a:rPr lang="pt-BR" dirty="0"/>
              <a:t>Atendimento com o Auditor-fiscal que emitiu a notificação, pelo Balcão Virtual</a:t>
            </a:r>
          </a:p>
          <a:p>
            <a:pPr rtl="0"/>
            <a:r>
              <a:rPr lang="pt-BR" dirty="0"/>
              <a:t>Deve observar o prazo da notificação</a:t>
            </a:r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8820E658-15B8-6C4B-A736-3D894774670E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 rtlCol="0">
            <a:normAutofit/>
          </a:bodyPr>
          <a:lstStyle/>
          <a:p>
            <a:pPr rtl="0"/>
            <a:r>
              <a:rPr lang="pt-BR" sz="2000" dirty="0"/>
              <a:t>Impugnação Formal</a:t>
            </a:r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7F52F621-1B1F-5E49-939F-12BD1A0FD52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87017" y="2799145"/>
            <a:ext cx="3036477" cy="3382579"/>
          </a:xfrm>
        </p:spPr>
        <p:txBody>
          <a:bodyPr rtlCol="0">
            <a:normAutofit/>
          </a:bodyPr>
          <a:lstStyle/>
          <a:p>
            <a:pPr rtl="0"/>
            <a:r>
              <a:rPr lang="pt-BR" dirty="0"/>
              <a:t>Após retificar os itens sem divergência, podem restar outros em que não houve concordância do Fisco</a:t>
            </a:r>
          </a:p>
          <a:p>
            <a:pPr rtl="0"/>
            <a:r>
              <a:rPr lang="pt-BR" dirty="0"/>
              <a:t>Auditor-Fiscal solicitará abertura de MPF, para lançamento de ofício, formalizando a abertura do prazo para apresentação de defesa</a:t>
            </a:r>
          </a:p>
          <a:p>
            <a:pPr rtl="0"/>
            <a:r>
              <a:rPr lang="pt-BR" dirty="0"/>
              <a:t>Auditorias serão realizadas para o período decadencial</a:t>
            </a:r>
          </a:p>
          <a:p>
            <a:pPr marL="0" indent="0" rtl="0">
              <a:buNone/>
            </a:pPr>
            <a:endParaRPr lang="pt-BR" dirty="0"/>
          </a:p>
          <a:p>
            <a:pPr marL="0" indent="0" rtl="0">
              <a:buNone/>
            </a:pPr>
            <a:endParaRPr lang="pt-BR" dirty="0"/>
          </a:p>
          <a:p>
            <a:pPr rt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954834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1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72237567.tgt.Office_49129298_TF78853419_Win32_OJ110714667.potx" id="{C353CE3D-D7F0-422D-A216-52C18635942F}" vid="{EE103BC0-2632-4BBB-A623-0112C1D09C78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9EC1AB0-9704-404D-B6D3-819D938AC55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94F21D10-BD83-491A-AAA6-945C2DB1EB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D20B6E4-879E-4E6C-BDE7-261540CD376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anual geométrica</Template>
  <TotalTime>899</TotalTime>
  <Words>3588</Words>
  <Application>Microsoft Office PowerPoint</Application>
  <PresentationFormat>Widescreen</PresentationFormat>
  <Paragraphs>332</Paragraphs>
  <Slides>40</Slides>
  <Notes>40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40</vt:i4>
      </vt:variant>
    </vt:vector>
  </HeadingPairs>
  <TitlesOfParts>
    <vt:vector size="47" baseType="lpstr">
      <vt:lpstr>Arial</vt:lpstr>
      <vt:lpstr>Calibri</vt:lpstr>
      <vt:lpstr>Franklin Gothic Book</vt:lpstr>
      <vt:lpstr>Franklin Gothic Demi</vt:lpstr>
      <vt:lpstr>Franklin Gothic Heavy</vt:lpstr>
      <vt:lpstr>Wingdings</vt:lpstr>
      <vt:lpstr>Tema 1</vt:lpstr>
      <vt:lpstr>Malhas Fiscais de Substituição Tributária</vt:lpstr>
      <vt:lpstr>Esclarecimentos Iniciais</vt:lpstr>
      <vt:lpstr>Apresentação do Projeto de Monitoramento</vt:lpstr>
      <vt:lpstr>Principais benefícios do Monitoramento</vt:lpstr>
      <vt:lpstr>Ferramentas utilizadas</vt:lpstr>
      <vt:lpstr>Premissas da Ação Fiscal</vt:lpstr>
      <vt:lpstr>Como funciona a malha fiscal?</vt:lpstr>
      <vt:lpstr>E depois que termina o prazo?</vt:lpstr>
      <vt:lpstr>Quais as minhas opções?</vt:lpstr>
      <vt:lpstr>Linha do tempo</vt:lpstr>
      <vt:lpstr>Apresentação do PowerPoint</vt:lpstr>
      <vt:lpstr>Orientações Importantes</vt:lpstr>
      <vt:lpstr>Principais Dúvidas dos Contribuintes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 implantação das malhas fiscais no Estado do Amapá estão inseridas no contexto nacional de um novo modelo de fiscalização especializada, que tem como objetivos centrais o estímulo ao cumprimento voluntário das obrigações tributárias e a justiça fiscal. </vt:lpstr>
      <vt:lpstr>Perguntas?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Malhas Fiscais de Substituição Tributária</dc:title>
  <dc:creator>Eliane Figueira Heidemann</dc:creator>
  <cp:lastModifiedBy>Eliane Figueira Heidemann</cp:lastModifiedBy>
  <cp:revision>10</cp:revision>
  <dcterms:created xsi:type="dcterms:W3CDTF">2022-01-14T13:35:29Z</dcterms:created>
  <dcterms:modified xsi:type="dcterms:W3CDTF">2022-01-19T10:57:08Z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