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1" r:id="rId2"/>
    <p:sldId id="452" r:id="rId3"/>
    <p:sldId id="437" r:id="rId4"/>
    <p:sldId id="435" r:id="rId5"/>
    <p:sldId id="453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D2ABA6-E6F6-4C61-A79E-A6D1E3CA4531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800EC7B0-960E-4AEA-A5F6-803F876FB608}">
      <dgm:prSet phldrT="[Texto]" custT="1"/>
      <dgm:spPr/>
      <dgm:t>
        <a:bodyPr/>
        <a:lstStyle/>
        <a:p>
          <a:pPr algn="ctr"/>
          <a:r>
            <a:rPr lang="pt-BR" sz="2400" dirty="0">
              <a:solidFill>
                <a:srgbClr val="FF0000"/>
              </a:solidFill>
            </a:rPr>
            <a:t>PESSOA</a:t>
          </a:r>
        </a:p>
      </dgm:t>
    </dgm:pt>
    <dgm:pt modelId="{5AD1FE62-A1C8-444F-9060-A4334B762C36}" type="parTrans" cxnId="{78C8A51B-D216-45CA-A967-56E8F5651088}">
      <dgm:prSet/>
      <dgm:spPr/>
      <dgm:t>
        <a:bodyPr/>
        <a:lstStyle/>
        <a:p>
          <a:endParaRPr lang="pt-BR"/>
        </a:p>
      </dgm:t>
    </dgm:pt>
    <dgm:pt modelId="{7FC90E6C-9F13-4BB1-B096-76713FD67AC0}" type="sibTrans" cxnId="{78C8A51B-D216-45CA-A967-56E8F5651088}">
      <dgm:prSet/>
      <dgm:spPr/>
      <dgm:t>
        <a:bodyPr/>
        <a:lstStyle/>
        <a:p>
          <a:endParaRPr lang="pt-BR"/>
        </a:p>
      </dgm:t>
    </dgm:pt>
    <dgm:pt modelId="{B966A6F7-F543-4272-91F2-0F55F502EBE7}">
      <dgm:prSet phldrT="[Texto]" custT="1"/>
      <dgm:spPr/>
      <dgm:t>
        <a:bodyPr/>
        <a:lstStyle/>
        <a:p>
          <a:pPr algn="ctr"/>
          <a:r>
            <a:rPr lang="pt-BR" sz="1800" dirty="0"/>
            <a:t>Origem;</a:t>
          </a:r>
        </a:p>
        <a:p>
          <a:pPr algn="ctr"/>
          <a:r>
            <a:rPr lang="pt-BR" sz="1800" dirty="0"/>
            <a:t>Crenças;</a:t>
          </a:r>
        </a:p>
        <a:p>
          <a:pPr algn="ctr"/>
          <a:r>
            <a:rPr lang="pt-BR" sz="1800" dirty="0"/>
            <a:t>Expectativas.</a:t>
          </a:r>
        </a:p>
        <a:p>
          <a:pPr algn="ctr"/>
          <a:endParaRPr lang="pt-BR" sz="1800" dirty="0"/>
        </a:p>
      </dgm:t>
    </dgm:pt>
    <dgm:pt modelId="{7D9F9D4D-1D9C-415E-AFC0-05D43990D3C3}" type="parTrans" cxnId="{88F6BF2B-A8DF-45CC-955F-E8017156D7BF}">
      <dgm:prSet/>
      <dgm:spPr/>
      <dgm:t>
        <a:bodyPr/>
        <a:lstStyle/>
        <a:p>
          <a:endParaRPr lang="pt-BR"/>
        </a:p>
      </dgm:t>
    </dgm:pt>
    <dgm:pt modelId="{7F222DA8-7E6C-4E14-90BD-A35F7CDB6F2C}" type="sibTrans" cxnId="{88F6BF2B-A8DF-45CC-955F-E8017156D7BF}">
      <dgm:prSet/>
      <dgm:spPr/>
      <dgm:t>
        <a:bodyPr/>
        <a:lstStyle/>
        <a:p>
          <a:endParaRPr lang="pt-BR"/>
        </a:p>
      </dgm:t>
    </dgm:pt>
    <dgm:pt modelId="{E9E002D4-96EE-439A-B799-A514A4886824}">
      <dgm:prSet phldrT="[Texto]" custT="1"/>
      <dgm:spPr/>
      <dgm:t>
        <a:bodyPr/>
        <a:lstStyle/>
        <a:p>
          <a:pPr algn="ctr"/>
          <a:r>
            <a:rPr lang="pt-BR" sz="2400" dirty="0">
              <a:solidFill>
                <a:srgbClr val="FF0000"/>
              </a:solidFill>
            </a:rPr>
            <a:t>EMPRESA</a:t>
          </a:r>
        </a:p>
      </dgm:t>
    </dgm:pt>
    <dgm:pt modelId="{4F198C20-1F7C-4A78-85C2-0F0FB4EA0DFB}" type="parTrans" cxnId="{B281D815-50C7-4090-9F09-5FEDBE44B635}">
      <dgm:prSet/>
      <dgm:spPr/>
      <dgm:t>
        <a:bodyPr/>
        <a:lstStyle/>
        <a:p>
          <a:endParaRPr lang="pt-BR"/>
        </a:p>
      </dgm:t>
    </dgm:pt>
    <dgm:pt modelId="{FCB792E9-7D60-4FEB-B303-5EDEBDFC7603}" type="sibTrans" cxnId="{B281D815-50C7-4090-9F09-5FEDBE44B635}">
      <dgm:prSet/>
      <dgm:spPr/>
      <dgm:t>
        <a:bodyPr/>
        <a:lstStyle/>
        <a:p>
          <a:endParaRPr lang="pt-BR"/>
        </a:p>
      </dgm:t>
    </dgm:pt>
    <dgm:pt modelId="{1AD55217-1959-45DF-8728-76089F20C390}">
      <dgm:prSet phldrT="[Texto]" custT="1"/>
      <dgm:spPr/>
      <dgm:t>
        <a:bodyPr/>
        <a:lstStyle/>
        <a:p>
          <a:pPr algn="ctr"/>
          <a:r>
            <a:rPr lang="pt-BR" sz="1800" dirty="0"/>
            <a:t>Origem;</a:t>
          </a:r>
        </a:p>
        <a:p>
          <a:pPr algn="ctr"/>
          <a:r>
            <a:rPr lang="pt-BR" sz="1800" dirty="0"/>
            <a:t>Normas/valores;</a:t>
          </a:r>
        </a:p>
        <a:p>
          <a:pPr algn="ctr"/>
          <a:r>
            <a:rPr lang="pt-BR" sz="1800" dirty="0"/>
            <a:t>Vantagens.</a:t>
          </a:r>
        </a:p>
        <a:p>
          <a:pPr algn="ctr"/>
          <a:endParaRPr lang="pt-BR" sz="1800" dirty="0"/>
        </a:p>
      </dgm:t>
    </dgm:pt>
    <dgm:pt modelId="{6184F79E-6CF2-4C02-A4DD-0019619B2828}" type="parTrans" cxnId="{CAAF7856-86C1-45B3-A056-4882BD18016C}">
      <dgm:prSet/>
      <dgm:spPr/>
      <dgm:t>
        <a:bodyPr/>
        <a:lstStyle/>
        <a:p>
          <a:endParaRPr lang="pt-BR"/>
        </a:p>
      </dgm:t>
    </dgm:pt>
    <dgm:pt modelId="{4438CCB0-5C0E-4AC5-9B98-78C493B78E51}" type="sibTrans" cxnId="{CAAF7856-86C1-45B3-A056-4882BD18016C}">
      <dgm:prSet/>
      <dgm:spPr/>
      <dgm:t>
        <a:bodyPr/>
        <a:lstStyle/>
        <a:p>
          <a:endParaRPr lang="pt-BR"/>
        </a:p>
      </dgm:t>
    </dgm:pt>
    <dgm:pt modelId="{4E979500-6868-4E89-A3FA-65B2656998A2}">
      <dgm:prSet phldrT="[Texto]" custT="1"/>
      <dgm:spPr/>
      <dgm:t>
        <a:bodyPr/>
        <a:lstStyle/>
        <a:p>
          <a:pPr algn="ctr"/>
          <a:r>
            <a:rPr lang="pt-BR" sz="1200" dirty="0"/>
            <a:t>Motivo que aceitou;</a:t>
          </a:r>
        </a:p>
        <a:p>
          <a:pPr algn="ctr"/>
          <a:r>
            <a:rPr lang="pt-BR" sz="1200" dirty="0"/>
            <a:t>Motivo que contratou.</a:t>
          </a:r>
        </a:p>
        <a:p>
          <a:pPr algn="ctr"/>
          <a:endParaRPr lang="pt-BR" sz="1200" dirty="0"/>
        </a:p>
      </dgm:t>
    </dgm:pt>
    <dgm:pt modelId="{5CA4660C-9296-4FBA-9EC3-1B8CF74E7D75}" type="sibTrans" cxnId="{2C6881AC-0067-4A1C-BC0A-087F0C9461F8}">
      <dgm:prSet/>
      <dgm:spPr/>
      <dgm:t>
        <a:bodyPr/>
        <a:lstStyle/>
        <a:p>
          <a:endParaRPr lang="pt-BR"/>
        </a:p>
      </dgm:t>
    </dgm:pt>
    <dgm:pt modelId="{C9779C03-BA81-4C98-8466-4173ED33836B}" type="parTrans" cxnId="{2C6881AC-0067-4A1C-BC0A-087F0C9461F8}">
      <dgm:prSet/>
      <dgm:spPr/>
      <dgm:t>
        <a:bodyPr/>
        <a:lstStyle/>
        <a:p>
          <a:endParaRPr lang="pt-BR"/>
        </a:p>
      </dgm:t>
    </dgm:pt>
    <dgm:pt modelId="{7627D082-F8A4-4AC9-AE19-3754D94CA7AF}" type="pres">
      <dgm:prSet presAssocID="{A6D2ABA6-E6F6-4C61-A79E-A6D1E3CA4531}" presName="Name0" presStyleCnt="0">
        <dgm:presLayoutVars>
          <dgm:dir/>
        </dgm:presLayoutVars>
      </dgm:prSet>
      <dgm:spPr/>
    </dgm:pt>
    <dgm:pt modelId="{7CA5DABA-2AC3-4D28-AF5E-E0A499988572}" type="pres">
      <dgm:prSet presAssocID="{800EC7B0-960E-4AEA-A5F6-803F876FB608}" presName="withChildren" presStyleCnt="0"/>
      <dgm:spPr/>
    </dgm:pt>
    <dgm:pt modelId="{692E7324-0DF2-4709-8154-06F5DABB4E17}" type="pres">
      <dgm:prSet presAssocID="{800EC7B0-960E-4AEA-A5F6-803F876FB608}" presName="bigCircle" presStyleLbl="vennNode1" presStyleIdx="0" presStyleCnt="5" custLinFactNeighborX="-330" custLinFactNeighborY="624"/>
      <dgm:spPr>
        <a:solidFill>
          <a:schemeClr val="bg2">
            <a:lumMod val="75000"/>
            <a:alpha val="50000"/>
          </a:schemeClr>
        </a:solidFill>
      </dgm:spPr>
    </dgm:pt>
    <dgm:pt modelId="{A212869B-B63A-462B-A589-D6AC8B0C0072}" type="pres">
      <dgm:prSet presAssocID="{800EC7B0-960E-4AEA-A5F6-803F876FB608}" presName="medCircle" presStyleLbl="vennNode1" presStyleIdx="1" presStyleCnt="5" custLinFactX="-200000" custLinFactY="100000" custLinFactNeighborX="-264064" custLinFactNeighborY="150996"/>
      <dgm:spPr>
        <a:solidFill>
          <a:schemeClr val="bg1">
            <a:alpha val="50000"/>
          </a:schemeClr>
        </a:solidFill>
      </dgm:spPr>
    </dgm:pt>
    <dgm:pt modelId="{9AC38FD4-9687-488B-9DE2-1F53E073BBAF}" type="pres">
      <dgm:prSet presAssocID="{800EC7B0-960E-4AEA-A5F6-803F876FB608}" presName="txLvl1" presStyleLbl="revTx" presStyleIdx="0" presStyleCnt="5" custLinFactNeighborX="-11641" custLinFactNeighborY="-19048"/>
      <dgm:spPr/>
    </dgm:pt>
    <dgm:pt modelId="{2927BD58-24BA-4936-B2B4-99F44BE005E1}" type="pres">
      <dgm:prSet presAssocID="{800EC7B0-960E-4AEA-A5F6-803F876FB608}" presName="lin" presStyleCnt="0"/>
      <dgm:spPr/>
    </dgm:pt>
    <dgm:pt modelId="{D06FDE73-764E-4AE0-AB9A-4DEC6366AC6E}" type="pres">
      <dgm:prSet presAssocID="{B966A6F7-F543-4272-91F2-0F55F502EBE7}" presName="txLvl2" presStyleLbl="revTx" presStyleIdx="1" presStyleCnt="5" custLinFactY="56714" custLinFactNeighborX="-11521" custLinFactNeighborY="100000"/>
      <dgm:spPr/>
    </dgm:pt>
    <dgm:pt modelId="{C0671610-A6E4-4757-AFA8-00B1D1A9B0CF}" type="pres">
      <dgm:prSet presAssocID="{800EC7B0-960E-4AEA-A5F6-803F876FB608}" presName="overlap" presStyleCnt="0"/>
      <dgm:spPr/>
    </dgm:pt>
    <dgm:pt modelId="{520881E7-97DB-4E9C-81E5-B28EC8B8079F}" type="pres">
      <dgm:prSet presAssocID="{E9E002D4-96EE-439A-B799-A514A4886824}" presName="withChildren" presStyleCnt="0"/>
      <dgm:spPr/>
    </dgm:pt>
    <dgm:pt modelId="{8856F19C-7D79-44F3-90D9-852995031570}" type="pres">
      <dgm:prSet presAssocID="{E9E002D4-96EE-439A-B799-A514A4886824}" presName="bigCircle" presStyleLbl="vennNode1" presStyleIdx="2" presStyleCnt="5" custScaleX="114605" custScaleY="98380" custLinFactNeighborX="-202" custLinFactNeighborY="-12262"/>
      <dgm:spPr>
        <a:solidFill>
          <a:schemeClr val="accent2">
            <a:lumMod val="75000"/>
            <a:alpha val="50000"/>
          </a:schemeClr>
        </a:solidFill>
      </dgm:spPr>
    </dgm:pt>
    <dgm:pt modelId="{D5B5D5AA-AADE-43A6-8538-8E2CC26939DC}" type="pres">
      <dgm:prSet presAssocID="{E9E002D4-96EE-439A-B799-A514A4886824}" presName="medCircle" presStyleLbl="vennNode1" presStyleIdx="3" presStyleCnt="5" custLinFactX="-266115" custLinFactNeighborX="-300000" custLinFactNeighborY="-21785"/>
      <dgm:spPr>
        <a:solidFill>
          <a:schemeClr val="bg1">
            <a:alpha val="50000"/>
          </a:schemeClr>
        </a:solidFill>
      </dgm:spPr>
    </dgm:pt>
    <dgm:pt modelId="{D59AA778-ED5A-4DC9-AAD9-704A0662C964}" type="pres">
      <dgm:prSet presAssocID="{E9E002D4-96EE-439A-B799-A514A4886824}" presName="txLvl1" presStyleLbl="revTx" presStyleIdx="2" presStyleCnt="5" custLinFactNeighborX="-8609" custLinFactNeighborY="43602"/>
      <dgm:spPr/>
    </dgm:pt>
    <dgm:pt modelId="{76D4BC66-A13D-4B36-8402-B47AC777738B}" type="pres">
      <dgm:prSet presAssocID="{E9E002D4-96EE-439A-B799-A514A4886824}" presName="lin" presStyleCnt="0"/>
      <dgm:spPr/>
    </dgm:pt>
    <dgm:pt modelId="{17CF94D3-6029-46D3-A39F-2D23B453186B}" type="pres">
      <dgm:prSet presAssocID="{4E979500-6868-4E89-A3FA-65B2656998A2}" presName="txLvl2" presStyleLbl="revTx" presStyleIdx="3" presStyleCnt="5" custScaleX="53965" custScaleY="96746" custLinFactY="-289583" custLinFactNeighborX="8483" custLinFactNeighborY="-300000"/>
      <dgm:spPr/>
    </dgm:pt>
    <dgm:pt modelId="{ADF5882C-7DBB-4D25-96B5-EABD2247F9DE}" type="pres">
      <dgm:prSet presAssocID="{5CA4660C-9296-4FBA-9EC3-1B8CF74E7D75}" presName="smCircle" presStyleLbl="vennNode1" presStyleIdx="4" presStyleCnt="5" custAng="17235301" custLinFactX="-2700000" custLinFactY="492341" custLinFactNeighborX="-2765809" custLinFactNeighborY="500000"/>
      <dgm:spPr>
        <a:solidFill>
          <a:schemeClr val="bg1">
            <a:alpha val="50000"/>
          </a:schemeClr>
        </a:solidFill>
      </dgm:spPr>
    </dgm:pt>
    <dgm:pt modelId="{34011F8D-A238-4DA3-A732-00E86920F1AF}" type="pres">
      <dgm:prSet presAssocID="{1AD55217-1959-45DF-8728-76089F20C390}" presName="txLvl2" presStyleLbl="revTx" presStyleIdx="4" presStyleCnt="5" custLinFactY="129110" custLinFactNeighborX="-8527" custLinFactNeighborY="200000"/>
      <dgm:spPr/>
    </dgm:pt>
  </dgm:ptLst>
  <dgm:cxnLst>
    <dgm:cxn modelId="{B281D815-50C7-4090-9F09-5FEDBE44B635}" srcId="{A6D2ABA6-E6F6-4C61-A79E-A6D1E3CA4531}" destId="{E9E002D4-96EE-439A-B799-A514A4886824}" srcOrd="1" destOrd="0" parTransId="{4F198C20-1F7C-4A78-85C2-0F0FB4EA0DFB}" sibTransId="{FCB792E9-7D60-4FEB-B303-5EDEBDFC7603}"/>
    <dgm:cxn modelId="{78C8A51B-D216-45CA-A967-56E8F5651088}" srcId="{A6D2ABA6-E6F6-4C61-A79E-A6D1E3CA4531}" destId="{800EC7B0-960E-4AEA-A5F6-803F876FB608}" srcOrd="0" destOrd="0" parTransId="{5AD1FE62-A1C8-444F-9060-A4334B762C36}" sibTransId="{7FC90E6C-9F13-4BB1-B096-76713FD67AC0}"/>
    <dgm:cxn modelId="{06869425-1758-47B1-A75B-4D1CF5D8B1F6}" type="presOf" srcId="{E9E002D4-96EE-439A-B799-A514A4886824}" destId="{D59AA778-ED5A-4DC9-AAD9-704A0662C964}" srcOrd="0" destOrd="0" presId="urn:microsoft.com/office/officeart/2008/layout/VerticalCircleList"/>
    <dgm:cxn modelId="{62CA3228-170F-4186-B4F4-8465D9F14E81}" type="presOf" srcId="{1AD55217-1959-45DF-8728-76089F20C390}" destId="{34011F8D-A238-4DA3-A732-00E86920F1AF}" srcOrd="0" destOrd="0" presId="urn:microsoft.com/office/officeart/2008/layout/VerticalCircleList"/>
    <dgm:cxn modelId="{88F6BF2B-A8DF-45CC-955F-E8017156D7BF}" srcId="{800EC7B0-960E-4AEA-A5F6-803F876FB608}" destId="{B966A6F7-F543-4272-91F2-0F55F502EBE7}" srcOrd="0" destOrd="0" parTransId="{7D9F9D4D-1D9C-415E-AFC0-05D43990D3C3}" sibTransId="{7F222DA8-7E6C-4E14-90BD-A35F7CDB6F2C}"/>
    <dgm:cxn modelId="{201A2669-1631-4BEB-8E25-3EAE1C560DC4}" type="presOf" srcId="{4E979500-6868-4E89-A3FA-65B2656998A2}" destId="{17CF94D3-6029-46D3-A39F-2D23B453186B}" srcOrd="0" destOrd="0" presId="urn:microsoft.com/office/officeart/2008/layout/VerticalCircleList"/>
    <dgm:cxn modelId="{CAAF7856-86C1-45B3-A056-4882BD18016C}" srcId="{E9E002D4-96EE-439A-B799-A514A4886824}" destId="{1AD55217-1959-45DF-8728-76089F20C390}" srcOrd="1" destOrd="0" parTransId="{6184F79E-6CF2-4C02-A4DD-0019619B2828}" sibTransId="{4438CCB0-5C0E-4AC5-9B98-78C493B78E51}"/>
    <dgm:cxn modelId="{F92908AB-FB72-40F6-970C-F52E59A62EFC}" type="presOf" srcId="{A6D2ABA6-E6F6-4C61-A79E-A6D1E3CA4531}" destId="{7627D082-F8A4-4AC9-AE19-3754D94CA7AF}" srcOrd="0" destOrd="0" presId="urn:microsoft.com/office/officeart/2008/layout/VerticalCircleList"/>
    <dgm:cxn modelId="{2C6881AC-0067-4A1C-BC0A-087F0C9461F8}" srcId="{E9E002D4-96EE-439A-B799-A514A4886824}" destId="{4E979500-6868-4E89-A3FA-65B2656998A2}" srcOrd="0" destOrd="0" parTransId="{C9779C03-BA81-4C98-8466-4173ED33836B}" sibTransId="{5CA4660C-9296-4FBA-9EC3-1B8CF74E7D75}"/>
    <dgm:cxn modelId="{FCEE00BB-A162-410E-A156-2A0F3A1483AF}" type="presOf" srcId="{800EC7B0-960E-4AEA-A5F6-803F876FB608}" destId="{9AC38FD4-9687-488B-9DE2-1F53E073BBAF}" srcOrd="0" destOrd="0" presId="urn:microsoft.com/office/officeart/2008/layout/VerticalCircleList"/>
    <dgm:cxn modelId="{AD6DE5E0-54FC-451D-9CAD-9013E9525481}" type="presOf" srcId="{B966A6F7-F543-4272-91F2-0F55F502EBE7}" destId="{D06FDE73-764E-4AE0-AB9A-4DEC6366AC6E}" srcOrd="0" destOrd="0" presId="urn:microsoft.com/office/officeart/2008/layout/VerticalCircleList"/>
    <dgm:cxn modelId="{67B17676-E64C-4319-9A9C-9A46CAD204EE}" type="presParOf" srcId="{7627D082-F8A4-4AC9-AE19-3754D94CA7AF}" destId="{7CA5DABA-2AC3-4D28-AF5E-E0A499988572}" srcOrd="0" destOrd="0" presId="urn:microsoft.com/office/officeart/2008/layout/VerticalCircleList"/>
    <dgm:cxn modelId="{158E9DCF-687A-4B93-95F4-C432C9AD09D1}" type="presParOf" srcId="{7CA5DABA-2AC3-4D28-AF5E-E0A499988572}" destId="{692E7324-0DF2-4709-8154-06F5DABB4E17}" srcOrd="0" destOrd="0" presId="urn:microsoft.com/office/officeart/2008/layout/VerticalCircleList"/>
    <dgm:cxn modelId="{8FD557EC-43F4-4A2D-9DD3-DCFE305DDA85}" type="presParOf" srcId="{7CA5DABA-2AC3-4D28-AF5E-E0A499988572}" destId="{A212869B-B63A-462B-A589-D6AC8B0C0072}" srcOrd="1" destOrd="0" presId="urn:microsoft.com/office/officeart/2008/layout/VerticalCircleList"/>
    <dgm:cxn modelId="{1B4854AF-4EDD-437E-B0EB-1F9AD6B58389}" type="presParOf" srcId="{7CA5DABA-2AC3-4D28-AF5E-E0A499988572}" destId="{9AC38FD4-9687-488B-9DE2-1F53E073BBAF}" srcOrd="2" destOrd="0" presId="urn:microsoft.com/office/officeart/2008/layout/VerticalCircleList"/>
    <dgm:cxn modelId="{F044BFBB-1D61-4E98-91FD-632E858E98ED}" type="presParOf" srcId="{7CA5DABA-2AC3-4D28-AF5E-E0A499988572}" destId="{2927BD58-24BA-4936-B2B4-99F44BE005E1}" srcOrd="3" destOrd="0" presId="urn:microsoft.com/office/officeart/2008/layout/VerticalCircleList"/>
    <dgm:cxn modelId="{2FD88921-2B25-4788-AA32-7034587C5E8E}" type="presParOf" srcId="{2927BD58-24BA-4936-B2B4-99F44BE005E1}" destId="{D06FDE73-764E-4AE0-AB9A-4DEC6366AC6E}" srcOrd="0" destOrd="0" presId="urn:microsoft.com/office/officeart/2008/layout/VerticalCircleList"/>
    <dgm:cxn modelId="{25B72943-C339-4B65-A144-3FF11CA144F9}" type="presParOf" srcId="{7627D082-F8A4-4AC9-AE19-3754D94CA7AF}" destId="{C0671610-A6E4-4757-AFA8-00B1D1A9B0CF}" srcOrd="1" destOrd="0" presId="urn:microsoft.com/office/officeart/2008/layout/VerticalCircleList"/>
    <dgm:cxn modelId="{A56F97D5-49FD-4FB5-872F-5B6DE79DF51A}" type="presParOf" srcId="{7627D082-F8A4-4AC9-AE19-3754D94CA7AF}" destId="{520881E7-97DB-4E9C-81E5-B28EC8B8079F}" srcOrd="2" destOrd="0" presId="urn:microsoft.com/office/officeart/2008/layout/VerticalCircleList"/>
    <dgm:cxn modelId="{67C91DFB-AFF7-43DD-AE84-B43A877E27D9}" type="presParOf" srcId="{520881E7-97DB-4E9C-81E5-B28EC8B8079F}" destId="{8856F19C-7D79-44F3-90D9-852995031570}" srcOrd="0" destOrd="0" presId="urn:microsoft.com/office/officeart/2008/layout/VerticalCircleList"/>
    <dgm:cxn modelId="{C235BF60-DA31-4F00-878D-1F516EFB99D9}" type="presParOf" srcId="{520881E7-97DB-4E9C-81E5-B28EC8B8079F}" destId="{D5B5D5AA-AADE-43A6-8538-8E2CC26939DC}" srcOrd="1" destOrd="0" presId="urn:microsoft.com/office/officeart/2008/layout/VerticalCircleList"/>
    <dgm:cxn modelId="{4E651F13-75F4-4663-959F-A8FAD4641682}" type="presParOf" srcId="{520881E7-97DB-4E9C-81E5-B28EC8B8079F}" destId="{D59AA778-ED5A-4DC9-AAD9-704A0662C964}" srcOrd="2" destOrd="0" presId="urn:microsoft.com/office/officeart/2008/layout/VerticalCircleList"/>
    <dgm:cxn modelId="{45A3E4A1-CE70-42ED-914F-1BB5C4C95322}" type="presParOf" srcId="{520881E7-97DB-4E9C-81E5-B28EC8B8079F}" destId="{76D4BC66-A13D-4B36-8402-B47AC777738B}" srcOrd="3" destOrd="0" presId="urn:microsoft.com/office/officeart/2008/layout/VerticalCircleList"/>
    <dgm:cxn modelId="{1F31DBC9-1349-4D7A-90B1-9523B863B038}" type="presParOf" srcId="{76D4BC66-A13D-4B36-8402-B47AC777738B}" destId="{17CF94D3-6029-46D3-A39F-2D23B453186B}" srcOrd="0" destOrd="0" presId="urn:microsoft.com/office/officeart/2008/layout/VerticalCircleList"/>
    <dgm:cxn modelId="{140E39E6-401F-4BE1-8335-BDE054A539B7}" type="presParOf" srcId="{76D4BC66-A13D-4B36-8402-B47AC777738B}" destId="{ADF5882C-7DBB-4D25-96B5-EABD2247F9DE}" srcOrd="1" destOrd="0" presId="urn:microsoft.com/office/officeart/2008/layout/VerticalCircleList"/>
    <dgm:cxn modelId="{BDC38AFD-9972-470D-936E-DA3036B61CFF}" type="presParOf" srcId="{76D4BC66-A13D-4B36-8402-B47AC777738B}" destId="{34011F8D-A238-4DA3-A732-00E86920F1AF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E7324-0DF2-4709-8154-06F5DABB4E17}">
      <dsp:nvSpPr>
        <dsp:cNvPr id="0" name=""/>
        <dsp:cNvSpPr/>
      </dsp:nvSpPr>
      <dsp:spPr>
        <a:xfrm>
          <a:off x="3898370" y="24775"/>
          <a:ext cx="3101447" cy="3102773"/>
        </a:xfrm>
        <a:prstGeom prst="ellipse">
          <a:avLst/>
        </a:prstGeom>
        <a:solidFill>
          <a:schemeClr val="bg2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212869B-B63A-462B-A589-D6AC8B0C0072}">
      <dsp:nvSpPr>
        <dsp:cNvPr id="0" name=""/>
        <dsp:cNvSpPr/>
      </dsp:nvSpPr>
      <dsp:spPr>
        <a:xfrm>
          <a:off x="1464632" y="1537542"/>
          <a:ext cx="558260" cy="558499"/>
        </a:xfrm>
        <a:prstGeom prst="ellipse">
          <a:avLst/>
        </a:prstGeom>
        <a:solidFill>
          <a:schemeClr val="bg1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AC38FD4-9687-488B-9DE2-1F53E073BBAF}">
      <dsp:nvSpPr>
        <dsp:cNvPr id="0" name=""/>
        <dsp:cNvSpPr/>
      </dsp:nvSpPr>
      <dsp:spPr>
        <a:xfrm>
          <a:off x="3986837" y="29348"/>
          <a:ext cx="2986089" cy="558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rgbClr val="FF0000"/>
              </a:solidFill>
            </a:rPr>
            <a:t>PESSOA</a:t>
          </a:r>
        </a:p>
      </dsp:txBody>
      <dsp:txXfrm>
        <a:off x="3986837" y="29348"/>
        <a:ext cx="2986089" cy="558499"/>
      </dsp:txXfrm>
    </dsp:sp>
    <dsp:sp modelId="{D06FDE73-764E-4AE0-AB9A-4DEC6366AC6E}">
      <dsp:nvSpPr>
        <dsp:cNvPr id="0" name=""/>
        <dsp:cNvSpPr/>
      </dsp:nvSpPr>
      <dsp:spPr>
        <a:xfrm>
          <a:off x="3988477" y="1341762"/>
          <a:ext cx="2990287" cy="41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Origem;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Crenças;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Expectativas.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/>
        </a:p>
      </dsp:txBody>
      <dsp:txXfrm>
        <a:off x="3988477" y="1341762"/>
        <a:ext cx="2990287" cy="413193"/>
      </dsp:txXfrm>
    </dsp:sp>
    <dsp:sp modelId="{8856F19C-7D79-44F3-90D9-852995031570}">
      <dsp:nvSpPr>
        <dsp:cNvPr id="0" name=""/>
        <dsp:cNvSpPr/>
      </dsp:nvSpPr>
      <dsp:spPr>
        <a:xfrm>
          <a:off x="4020473" y="2423934"/>
          <a:ext cx="3156340" cy="3052508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5B5D5AA-AADE-43A6-8538-8E2CC26939DC}">
      <dsp:nvSpPr>
        <dsp:cNvPr id="0" name=""/>
        <dsp:cNvSpPr/>
      </dsp:nvSpPr>
      <dsp:spPr>
        <a:xfrm>
          <a:off x="1558962" y="2787911"/>
          <a:ext cx="496223" cy="558499"/>
        </a:xfrm>
        <a:prstGeom prst="ellipse">
          <a:avLst/>
        </a:prstGeom>
        <a:solidFill>
          <a:schemeClr val="bg1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59AA778-ED5A-4DC9-AAD9-704A0662C964}">
      <dsp:nvSpPr>
        <dsp:cNvPr id="0" name=""/>
        <dsp:cNvSpPr/>
      </dsp:nvSpPr>
      <dsp:spPr>
        <a:xfrm>
          <a:off x="4393331" y="3153097"/>
          <a:ext cx="2589575" cy="558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rgbClr val="FF0000"/>
              </a:solidFill>
            </a:rPr>
            <a:t>EMPRESA</a:t>
          </a:r>
        </a:p>
      </dsp:txBody>
      <dsp:txXfrm>
        <a:off x="4393331" y="3153097"/>
        <a:ext cx="2589575" cy="558499"/>
      </dsp:txXfrm>
    </dsp:sp>
    <dsp:sp modelId="{17CF94D3-6029-46D3-A39F-2D23B453186B}">
      <dsp:nvSpPr>
        <dsp:cNvPr id="0" name=""/>
        <dsp:cNvSpPr/>
      </dsp:nvSpPr>
      <dsp:spPr>
        <a:xfrm>
          <a:off x="4835941" y="2765008"/>
          <a:ext cx="1397464" cy="209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Motivo que aceitou;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Motivo que contratou.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 dirty="0"/>
        </a:p>
      </dsp:txBody>
      <dsp:txXfrm>
        <a:off x="4835941" y="2765008"/>
        <a:ext cx="1397464" cy="209704"/>
      </dsp:txXfrm>
    </dsp:sp>
    <dsp:sp modelId="{ADF5882C-7DBB-4D25-96B5-EABD2247F9DE}">
      <dsp:nvSpPr>
        <dsp:cNvPr id="0" name=""/>
        <dsp:cNvSpPr/>
      </dsp:nvSpPr>
      <dsp:spPr>
        <a:xfrm rot="17235301">
          <a:off x="3242915" y="5841485"/>
          <a:ext cx="25126" cy="25126"/>
        </a:xfrm>
        <a:prstGeom prst="ellipse">
          <a:avLst/>
        </a:prstGeom>
        <a:solidFill>
          <a:schemeClr val="bg1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4011F8D-A238-4DA3-A732-00E86920F1AF}">
      <dsp:nvSpPr>
        <dsp:cNvPr id="0" name=""/>
        <dsp:cNvSpPr/>
      </dsp:nvSpPr>
      <dsp:spPr>
        <a:xfrm>
          <a:off x="4395455" y="4286636"/>
          <a:ext cx="2589575" cy="41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Origem;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Normas/valores;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Vantagens.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/>
        </a:p>
      </dsp:txBody>
      <dsp:txXfrm>
        <a:off x="4395455" y="4286636"/>
        <a:ext cx="2589575" cy="413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66FD9-4EA5-4C63-9844-5E774B484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5C6B5B-1D91-4990-AD38-97BF4C360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15DFA2-26F3-4C92-8C7A-1C4005768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244BDD-4555-4B60-9695-59236363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46F82D-C535-400B-87BF-984A09642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32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FD8C7-CB53-4E67-9F0E-17D1794A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75BA0EA-0785-44C8-9287-BB6BF8D21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15D364-487A-4ABA-929C-44D96235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E57AB4-79EF-44E4-AA0E-071D95C3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17F405-168E-4144-9F55-B85752C03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00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27AE29-5D9E-4AB0-B3FD-CDDA33C07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FB2DF7-ECBB-4206-BFE8-5C879BEF6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2CF764-685F-4354-A231-A268E8DF8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ABF59-158A-4204-AAC9-D5C31D340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D243A9-89AA-4C68-AE33-2F464726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84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A0A00-8B23-4F3B-A204-93A7C2DFF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DBCD8-D56D-4526-B2D0-5F2B79939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1BE4EF-2092-4704-8852-15B49598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359E29-C83C-4596-992B-0BA7C2031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40E8E4-317D-4D04-86CA-CEAEA8D8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64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447D8-14CC-4A28-B95B-CB4CED561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864D7E-43D3-45C1-81F5-C986FCEF3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234542-0FD1-4D8B-9FF5-0E57AE02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BC21E8-5B0D-41E2-9C7A-28500925B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7E9753-3849-49A3-A1DF-61E2E043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71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FCD30-575D-4CA8-95A9-D7983B5F5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D9A32C-5B46-4093-8FF1-EE1562738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570FC1-5C6C-421B-98A2-6ADAF3FA3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7B989C-B38B-4920-A3F6-5256D1F2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E5B40D-F546-42E2-BFBB-97C5FB1E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489E35-2422-464E-809D-E4A917BA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80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92DA9-DE61-4049-8204-8196C88FA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94D1FF-51FD-4A44-AA6F-F45E9E0DB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5FCEBF1-20F4-4A0E-8825-3A0F148B9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78A817A-D0EE-4592-B3F3-8FB007A45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B63FA5-6F21-45CE-B9D3-A7466CA73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74471F-9DC3-4149-975A-BE41D666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4946600-F8E1-49ED-AAA1-7E83C8B7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C274FFF-3403-467C-8860-4041ACB17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19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EFF56-2657-49E5-8960-360FCCF2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04B2D92-43A0-4558-B16D-415CB604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2FDA6E-4C4C-4A4B-9169-DBC3E0B16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694E9C-10F7-45DB-B32C-800A261E7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83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BFA62FE-A2F6-4624-BB75-5532308C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B5DE797-538D-496E-A799-650DA7B0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D9644AB-9B93-4A61-9C61-5656E5A8D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80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9382C-742F-45FA-BCCF-BFD569A19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B9D7A9-BDCC-4635-9E4B-870CDD0E6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6DD5A0-9719-458D-9F65-B36DA456F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C349FB2-AE9E-4481-A76C-18CF9EB0F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5C99F0-FD9F-481D-93F1-5C5F7C25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3F09A51-B90F-4618-ACB9-C9EF33A4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06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A5ED7-AE93-4F62-BB03-BDAA3E9E6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CFD5A25-22AF-421C-85E8-A3E8EDFB08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D1FAE36-08A7-4F8C-8AF9-E679A4B28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8C3899-FAB3-4E20-88F8-8667B8E98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50C9EE-ED9A-4DA1-965A-6E433237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CFF21D-574F-4571-8038-A6FA286D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8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1615C4E-AEEA-417F-B9EB-4DFEB5708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08209E-6975-4257-85EE-768F0F8B0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0C0687-AFBA-4448-B9F5-7121A0F2F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F07E4-4F96-4150-B657-CCD6535DB596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8E6FBE-5D9A-400E-9971-6CB39365C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D66D93-3293-4014-AEB5-0CB04398E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7D425-7F7C-4979-93B2-AFD929E8DC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306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489AD82-84E3-4405-B492-10B24D37BD88}"/>
              </a:ext>
            </a:extLst>
          </p:cNvPr>
          <p:cNvSpPr txBox="1"/>
          <p:nvPr/>
        </p:nvSpPr>
        <p:spPr>
          <a:xfrm>
            <a:off x="4267200" y="497840"/>
            <a:ext cx="66018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ATRAIR PESSOAS:</a:t>
            </a:r>
          </a:p>
          <a:p>
            <a:pPr algn="ctr"/>
            <a:r>
              <a:rPr lang="pt-BR" sz="4400" b="1" dirty="0"/>
              <a:t> </a:t>
            </a:r>
          </a:p>
          <a:p>
            <a:r>
              <a:rPr lang="pt-BR" sz="4400" b="1" dirty="0">
                <a:solidFill>
                  <a:srgbClr val="FF0000"/>
                </a:solidFill>
              </a:rPr>
              <a:t>Recrutamento</a:t>
            </a:r>
            <a:r>
              <a:rPr lang="pt-BR" sz="4400" b="1" dirty="0"/>
              <a:t>  &amp;   </a:t>
            </a:r>
            <a:r>
              <a:rPr lang="pt-BR" sz="4400" b="1" dirty="0">
                <a:solidFill>
                  <a:srgbClr val="00B0F0"/>
                </a:solidFill>
              </a:rPr>
              <a:t>Seleção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635BB82-553A-44E9-B861-A97ED3F04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1827" y="2792171"/>
            <a:ext cx="3403575" cy="340357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710DF64-D0D6-4407-BEE2-1FCB75D362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19" r="18987" b="13462"/>
          <a:stretch/>
        </p:blipFill>
        <p:spPr>
          <a:xfrm>
            <a:off x="0" y="4681416"/>
            <a:ext cx="1900372" cy="217658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3BEBE203-097E-46C4-9EFD-5E29EF64AE5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385"/>
          <a:stretch/>
        </p:blipFill>
        <p:spPr>
          <a:xfrm>
            <a:off x="3848876" y="2882347"/>
            <a:ext cx="3586235" cy="345057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45205B4-A1EA-45F5-8F91-49E5F8A641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64972">
            <a:off x="649179" y="3915029"/>
            <a:ext cx="821325" cy="82132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6EB9920-916E-45FA-B698-06D33C00B6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3520" y="279105"/>
            <a:ext cx="2013317" cy="828336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14D31BC2-CADB-4F94-8EF5-4D90D07D0FF6}"/>
              </a:ext>
            </a:extLst>
          </p:cNvPr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2" t="25560" r="14271" b="21070"/>
          <a:stretch/>
        </p:blipFill>
        <p:spPr bwMode="auto">
          <a:xfrm>
            <a:off x="304250" y="1318640"/>
            <a:ext cx="2275608" cy="8283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4121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documents.lucid.app/documents/2cb4202e-f956-43f4-bd5d-584db82bd113/pages/dYraKQMMi4dX?a=16849&amp;x=-3638&amp;y=-168&amp;w=1672&amp;h=818&amp;store=1&amp;accept=image%2F*&amp;auth=LCA%206fc3a3fff397fcf48061ed918bd348c42ec4c14c84b850ef00b28b6b63a61131-ts%3D1731339235">
            <a:extLst>
              <a:ext uri="{FF2B5EF4-FFF2-40B4-BE49-F238E27FC236}">
                <a16:creationId xmlns:a16="http://schemas.microsoft.com/office/drawing/2014/main" id="{64C2E5A2-6C07-4487-9709-71338E85E0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9" t="5266" r="5343" b="4746"/>
          <a:stretch/>
        </p:blipFill>
        <p:spPr bwMode="auto">
          <a:xfrm>
            <a:off x="629919" y="1244599"/>
            <a:ext cx="11192790" cy="552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27B37D8-BB28-42D2-98D9-0BF7CAF12F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50" y="108631"/>
            <a:ext cx="1708503" cy="135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5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AB2B9B2-6E55-455C-A2EB-E7C8CEC5D8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090352"/>
              </p:ext>
            </p:extLst>
          </p:nvPr>
        </p:nvGraphicFramePr>
        <p:xfrm>
          <a:off x="121920" y="1268153"/>
          <a:ext cx="11231880" cy="586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5552F49-EAF9-43C1-81E7-F9C1355D7C08}"/>
              </a:ext>
            </a:extLst>
          </p:cNvPr>
          <p:cNvSpPr txBox="1"/>
          <p:nvPr/>
        </p:nvSpPr>
        <p:spPr>
          <a:xfrm>
            <a:off x="4279669" y="326167"/>
            <a:ext cx="2916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INTEGRAÇÃO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3565526-5A87-4548-A4F3-99F4E0487E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50" y="108631"/>
            <a:ext cx="1708503" cy="135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2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8BF76-4836-4254-9E5A-808BA3D9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040" y="832485"/>
            <a:ext cx="10515600" cy="1325563"/>
          </a:xfrm>
        </p:spPr>
        <p:txBody>
          <a:bodyPr/>
          <a:lstStyle/>
          <a:p>
            <a:pPr algn="ctr"/>
            <a:r>
              <a:rPr lang="pt-BR" b="1" dirty="0"/>
              <a:t>GENTE E GESTÃO - Completo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00604F8-008C-4280-BFF5-F6EDC4E95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01" y="2838578"/>
            <a:ext cx="11418798" cy="290804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16D91C7-5988-44E1-9B1F-D8E33118B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50" y="155280"/>
            <a:ext cx="1708503" cy="135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53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489AD82-84E3-4405-B492-10B24D37BD88}"/>
              </a:ext>
            </a:extLst>
          </p:cNvPr>
          <p:cNvSpPr txBox="1"/>
          <p:nvPr/>
        </p:nvSpPr>
        <p:spPr>
          <a:xfrm>
            <a:off x="4267200" y="497840"/>
            <a:ext cx="66018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ATRAIR PESSOAS:</a:t>
            </a:r>
          </a:p>
          <a:p>
            <a:pPr algn="ctr"/>
            <a:r>
              <a:rPr lang="pt-BR" sz="4400" b="1" dirty="0"/>
              <a:t> </a:t>
            </a:r>
          </a:p>
          <a:p>
            <a:r>
              <a:rPr lang="pt-BR" sz="4400" b="1" dirty="0">
                <a:solidFill>
                  <a:srgbClr val="FF0000"/>
                </a:solidFill>
              </a:rPr>
              <a:t>Recrutamento</a:t>
            </a:r>
            <a:r>
              <a:rPr lang="pt-BR" sz="4400" b="1" dirty="0"/>
              <a:t>  &amp;   </a:t>
            </a:r>
            <a:r>
              <a:rPr lang="pt-BR" sz="4400" b="1" dirty="0">
                <a:solidFill>
                  <a:srgbClr val="00B0F0"/>
                </a:solidFill>
              </a:rPr>
              <a:t>Seleção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635BB82-553A-44E9-B861-A97ED3F04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1827" y="2792171"/>
            <a:ext cx="3403575" cy="340357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710DF64-D0D6-4407-BEE2-1FCB75D362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19" r="18987" b="13462"/>
          <a:stretch/>
        </p:blipFill>
        <p:spPr>
          <a:xfrm>
            <a:off x="0" y="4681416"/>
            <a:ext cx="1900372" cy="217658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3BEBE203-097E-46C4-9EFD-5E29EF64AE5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385"/>
          <a:stretch/>
        </p:blipFill>
        <p:spPr>
          <a:xfrm>
            <a:off x="3848876" y="2882347"/>
            <a:ext cx="3586235" cy="345057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45205B4-A1EA-45F5-8F91-49E5F8A641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64972">
            <a:off x="649179" y="3915029"/>
            <a:ext cx="821325" cy="82132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6EB9920-916E-45FA-B698-06D33C00B6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3520" y="279105"/>
            <a:ext cx="2013317" cy="828336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14D31BC2-CADB-4F94-8EF5-4D90D07D0FF6}"/>
              </a:ext>
            </a:extLst>
          </p:cNvPr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2" t="25560" r="14271" b="21070"/>
          <a:stretch/>
        </p:blipFill>
        <p:spPr bwMode="auto">
          <a:xfrm>
            <a:off x="304250" y="1318640"/>
            <a:ext cx="2275608" cy="8283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0092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44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GENTE E GESTÃO - Completo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Jackeline Sousa Pires</dc:creator>
  <cp:lastModifiedBy>Jackeline Sousa Pires</cp:lastModifiedBy>
  <cp:revision>57</cp:revision>
  <cp:lastPrinted>2024-06-27T17:12:06Z</cp:lastPrinted>
  <dcterms:created xsi:type="dcterms:W3CDTF">2024-04-29T04:40:38Z</dcterms:created>
  <dcterms:modified xsi:type="dcterms:W3CDTF">2024-11-11T17:05:05Z</dcterms:modified>
</cp:coreProperties>
</file>