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89" r:id="rId3"/>
    <p:sldId id="287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74" r:id="rId15"/>
  </p:sldIdLst>
  <p:sldSz cx="18288000" cy="10287000"/>
  <p:notesSz cx="6858000" cy="9926638"/>
  <p:embeddedFontLst>
    <p:embeddedFont>
      <p:font typeface="Austera Text Bold" panose="020B0604020202020204" charset="0"/>
      <p:regular r:id="rId16"/>
    </p:embeddedFont>
    <p:embeddedFont>
      <p:font typeface="Georgia Pro Bold" panose="020B0604020202020204" charset="0"/>
      <p:regular r:id="rId17"/>
    </p:embeddedFont>
    <p:embeddedFont>
      <p:font typeface="Glacial Indifference" panose="020B0604020202020204" charset="0"/>
      <p:regular r:id="rId18"/>
    </p:embeddedFont>
    <p:embeddedFont>
      <p:font typeface="Glacial Indifference Bold" panose="020B0604020202020204" charset="0"/>
      <p:regular r:id="rId19"/>
    </p:embeddedFont>
    <p:embeddedFont>
      <p:font typeface="Open Sans Bold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710" autoAdjust="0"/>
  </p:normalViewPr>
  <p:slideViewPr>
    <p:cSldViewPr>
      <p:cViewPr varScale="1">
        <p:scale>
          <a:sx n="42" d="100"/>
          <a:sy n="42" d="100"/>
        </p:scale>
        <p:origin x="179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ysson Vilela" userId="c2f3b2296ed515f5" providerId="LiveId" clId="{C424D3DE-B738-4ADA-87DD-6C04679B481B}"/>
    <pc:docChg chg="undo custSel modSld">
      <pc:chgData name="Gleysson Vilela" userId="c2f3b2296ed515f5" providerId="LiveId" clId="{C424D3DE-B738-4ADA-87DD-6C04679B481B}" dt="2026-01-13T11:20:08.232" v="1597" actId="1076"/>
      <pc:docMkLst>
        <pc:docMk/>
      </pc:docMkLst>
      <pc:sldChg chg="modSp mod">
        <pc:chgData name="Gleysson Vilela" userId="c2f3b2296ed515f5" providerId="LiveId" clId="{C424D3DE-B738-4ADA-87DD-6C04679B481B}" dt="2026-01-13T11:20:08.232" v="1597" actId="1076"/>
        <pc:sldMkLst>
          <pc:docMk/>
          <pc:sldMk cId="0" sldId="257"/>
        </pc:sldMkLst>
        <pc:spChg chg="mod">
          <ac:chgData name="Gleysson Vilela" userId="c2f3b2296ed515f5" providerId="LiveId" clId="{C424D3DE-B738-4ADA-87DD-6C04679B481B}" dt="2026-01-13T11:20:08.232" v="1597" actId="1076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Gleysson Vilela" userId="c2f3b2296ed515f5" providerId="LiveId" clId="{C424D3DE-B738-4ADA-87DD-6C04679B481B}" dt="2026-01-13T11:19:50.711" v="1594" actId="1076"/>
        <pc:sldMkLst>
          <pc:docMk/>
          <pc:sldMk cId="402236552" sldId="287"/>
        </pc:sldMkLst>
        <pc:spChg chg="mod">
          <ac:chgData name="Gleysson Vilela" userId="c2f3b2296ed515f5" providerId="LiveId" clId="{C424D3DE-B738-4ADA-87DD-6C04679B481B}" dt="2026-01-13T11:19:50.711" v="1594" actId="1076"/>
          <ac:spMkLst>
            <pc:docMk/>
            <pc:sldMk cId="402236552" sldId="287"/>
            <ac:spMk id="20" creationId="{0EBC8FFF-120F-CA91-C6EC-50E1B23EA936}"/>
          </ac:spMkLst>
        </pc:spChg>
      </pc:sldChg>
      <pc:sldChg chg="addSp delSp modSp">
        <pc:chgData name="Gleysson Vilela" userId="c2f3b2296ed515f5" providerId="LiveId" clId="{C424D3DE-B738-4ADA-87DD-6C04679B481B}" dt="2026-01-12T20:44:48.469" v="1268" actId="478"/>
        <pc:sldMkLst>
          <pc:docMk/>
          <pc:sldMk cId="2847857059" sldId="288"/>
        </pc:sldMkLst>
        <pc:picChg chg="add del mod">
          <ac:chgData name="Gleysson Vilela" userId="c2f3b2296ed515f5" providerId="LiveId" clId="{C424D3DE-B738-4ADA-87DD-6C04679B481B}" dt="2026-01-12T20:44:48.469" v="1268" actId="478"/>
          <ac:picMkLst>
            <pc:docMk/>
            <pc:sldMk cId="2847857059" sldId="288"/>
            <ac:picMk id="1026" creationId="{E7E2C3B4-AC81-6B5C-6D9E-399ED4283E4F}"/>
          </ac:picMkLst>
        </pc:picChg>
      </pc:sldChg>
      <pc:sldChg chg="addSp delSp modSp mod delAnim modAnim">
        <pc:chgData name="Gleysson Vilela" userId="c2f3b2296ed515f5" providerId="LiveId" clId="{C424D3DE-B738-4ADA-87DD-6C04679B481B}" dt="2026-01-13T11:18:44.001" v="1589" actId="1076"/>
        <pc:sldMkLst>
          <pc:docMk/>
          <pc:sldMk cId="1325471929" sldId="290"/>
        </pc:sldMkLst>
        <pc:spChg chg="mod">
          <ac:chgData name="Gleysson Vilela" userId="c2f3b2296ed515f5" providerId="LiveId" clId="{C424D3DE-B738-4ADA-87DD-6C04679B481B}" dt="2026-01-12T20:22:58.610" v="845" actId="1076"/>
          <ac:spMkLst>
            <pc:docMk/>
            <pc:sldMk cId="1325471929" sldId="290"/>
            <ac:spMk id="2" creationId="{76D056C5-2F89-9FD8-0CD0-C9A166DB40BE}"/>
          </ac:spMkLst>
        </pc:spChg>
        <pc:spChg chg="mod">
          <ac:chgData name="Gleysson Vilela" userId="c2f3b2296ed515f5" providerId="LiveId" clId="{C424D3DE-B738-4ADA-87DD-6C04679B481B}" dt="2026-01-12T20:23:17.009" v="848" actId="1076"/>
          <ac:spMkLst>
            <pc:docMk/>
            <pc:sldMk cId="1325471929" sldId="290"/>
            <ac:spMk id="3" creationId="{0E37C515-8F1F-9006-FC3E-34C7AA6AE847}"/>
          </ac:spMkLst>
        </pc:spChg>
        <pc:spChg chg="mod">
          <ac:chgData name="Gleysson Vilela" userId="c2f3b2296ed515f5" providerId="LiveId" clId="{C424D3DE-B738-4ADA-87DD-6C04679B481B}" dt="2026-01-12T20:23:28.569" v="850" actId="1076"/>
          <ac:spMkLst>
            <pc:docMk/>
            <pc:sldMk cId="1325471929" sldId="290"/>
            <ac:spMk id="4" creationId="{EFA658DC-1617-E7ED-1FCA-950EC2772E94}"/>
          </ac:spMkLst>
        </pc:spChg>
        <pc:spChg chg="add">
          <ac:chgData name="Gleysson Vilela" userId="c2f3b2296ed515f5" providerId="LiveId" clId="{C424D3DE-B738-4ADA-87DD-6C04679B481B}" dt="2026-01-12T20:10:07.837" v="638"/>
          <ac:spMkLst>
            <pc:docMk/>
            <pc:sldMk cId="1325471929" sldId="290"/>
            <ac:spMk id="5" creationId="{B8396908-C96E-C1C1-0D78-ECEEFEAB3077}"/>
          </ac:spMkLst>
        </pc:spChg>
        <pc:spChg chg="add del mod">
          <ac:chgData name="Gleysson Vilela" userId="c2f3b2296ed515f5" providerId="LiveId" clId="{C424D3DE-B738-4ADA-87DD-6C04679B481B}" dt="2026-01-12T20:20:12.618" v="773" actId="1076"/>
          <ac:spMkLst>
            <pc:docMk/>
            <pc:sldMk cId="1325471929" sldId="290"/>
            <ac:spMk id="15" creationId="{A34401B3-5399-A93D-6CD9-5CCDED9F7840}"/>
          </ac:spMkLst>
        </pc:spChg>
        <pc:spChg chg="add mod">
          <ac:chgData name="Gleysson Vilela" userId="c2f3b2296ed515f5" providerId="LiveId" clId="{C424D3DE-B738-4ADA-87DD-6C04679B481B}" dt="2026-01-12T20:10:17.848" v="641" actId="14100"/>
          <ac:spMkLst>
            <pc:docMk/>
            <pc:sldMk cId="1325471929" sldId="290"/>
            <ac:spMk id="16" creationId="{4DBC5B22-8333-75ED-3934-07411904883D}"/>
          </ac:spMkLst>
        </pc:spChg>
        <pc:spChg chg="add mod">
          <ac:chgData name="Gleysson Vilela" userId="c2f3b2296ed515f5" providerId="LiveId" clId="{C424D3DE-B738-4ADA-87DD-6C04679B481B}" dt="2026-01-12T20:10:32.346" v="644" actId="1076"/>
          <ac:spMkLst>
            <pc:docMk/>
            <pc:sldMk cId="1325471929" sldId="290"/>
            <ac:spMk id="17" creationId="{DAAE2DEB-B5BD-32B2-D509-8E70C4401119}"/>
          </ac:spMkLst>
        </pc:spChg>
        <pc:spChg chg="add del mod">
          <ac:chgData name="Gleysson Vilela" userId="c2f3b2296ed515f5" providerId="LiveId" clId="{C424D3DE-B738-4ADA-87DD-6C04679B481B}" dt="2026-01-12T20:10:56.767" v="649"/>
          <ac:spMkLst>
            <pc:docMk/>
            <pc:sldMk cId="1325471929" sldId="290"/>
            <ac:spMk id="18" creationId="{50B7DFC6-D6F8-F952-5C10-141A583513A0}"/>
          </ac:spMkLst>
        </pc:spChg>
        <pc:spChg chg="add mod">
          <ac:chgData name="Gleysson Vilela" userId="c2f3b2296ed515f5" providerId="LiveId" clId="{C424D3DE-B738-4ADA-87DD-6C04679B481B}" dt="2026-01-12T20:11:16.555" v="652"/>
          <ac:spMkLst>
            <pc:docMk/>
            <pc:sldMk cId="1325471929" sldId="290"/>
            <ac:spMk id="19" creationId="{04EBBAE6-A1A5-C909-8AA9-F24EECB36608}"/>
          </ac:spMkLst>
        </pc:spChg>
        <pc:spChg chg="mod">
          <ac:chgData name="Gleysson Vilela" userId="c2f3b2296ed515f5" providerId="LiveId" clId="{C424D3DE-B738-4ADA-87DD-6C04679B481B}" dt="2026-01-13T11:18:44.001" v="1589" actId="1076"/>
          <ac:spMkLst>
            <pc:docMk/>
            <pc:sldMk cId="1325471929" sldId="290"/>
            <ac:spMk id="20" creationId="{79E7C940-7B17-D690-9843-C3963F640E02}"/>
          </ac:spMkLst>
        </pc:spChg>
        <pc:spChg chg="del">
          <ac:chgData name="Gleysson Vilela" userId="c2f3b2296ed515f5" providerId="LiveId" clId="{C424D3DE-B738-4ADA-87DD-6C04679B481B}" dt="2026-01-12T20:09:16.248" v="634" actId="478"/>
          <ac:spMkLst>
            <pc:docMk/>
            <pc:sldMk cId="1325471929" sldId="290"/>
            <ac:spMk id="24" creationId="{B260BE99-7979-E849-B359-63EBA46F8B90}"/>
          </ac:spMkLst>
        </pc:spChg>
        <pc:spChg chg="mod">
          <ac:chgData name="Gleysson Vilela" userId="c2f3b2296ed515f5" providerId="LiveId" clId="{C424D3DE-B738-4ADA-87DD-6C04679B481B}" dt="2026-01-12T20:23:57.707" v="855"/>
          <ac:spMkLst>
            <pc:docMk/>
            <pc:sldMk cId="1325471929" sldId="290"/>
            <ac:spMk id="33" creationId="{77DB191D-8AA6-033C-4C4C-1A9E98722E13}"/>
          </ac:spMkLst>
        </pc:spChg>
        <pc:spChg chg="mod">
          <ac:chgData name="Gleysson Vilela" userId="c2f3b2296ed515f5" providerId="LiveId" clId="{C424D3DE-B738-4ADA-87DD-6C04679B481B}" dt="2026-01-12T20:23:57.707" v="855"/>
          <ac:spMkLst>
            <pc:docMk/>
            <pc:sldMk cId="1325471929" sldId="290"/>
            <ac:spMk id="34" creationId="{B630E267-C64B-247C-026C-57E7418DCF07}"/>
          </ac:spMkLst>
        </pc:spChg>
        <pc:spChg chg="add mod">
          <ac:chgData name="Gleysson Vilela" userId="c2f3b2296ed515f5" providerId="LiveId" clId="{C424D3DE-B738-4ADA-87DD-6C04679B481B}" dt="2026-01-12T21:02:07.632" v="1581"/>
          <ac:spMkLst>
            <pc:docMk/>
            <pc:sldMk cId="1325471929" sldId="290"/>
            <ac:spMk id="35" creationId="{D0BB163F-68F6-E9C7-4783-ED0E86B81787}"/>
          </ac:spMkLst>
        </pc:spChg>
        <pc:grpChg chg="del mod">
          <ac:chgData name="Gleysson Vilela" userId="c2f3b2296ed515f5" providerId="LiveId" clId="{C424D3DE-B738-4ADA-87DD-6C04679B481B}" dt="2026-01-12T20:23:59.402" v="856" actId="478"/>
          <ac:grpSpMkLst>
            <pc:docMk/>
            <pc:sldMk cId="1325471929" sldId="290"/>
            <ac:grpSpMk id="6" creationId="{C7A133E6-92F9-70B6-DE9B-D2BEA5776EE2}"/>
          </ac:grpSpMkLst>
        </pc:grpChg>
        <pc:grpChg chg="mod">
          <ac:chgData name="Gleysson Vilela" userId="c2f3b2296ed515f5" providerId="LiveId" clId="{C424D3DE-B738-4ADA-87DD-6C04679B481B}" dt="2026-01-12T20:23:40.914" v="852" actId="1076"/>
          <ac:grpSpMkLst>
            <pc:docMk/>
            <pc:sldMk cId="1325471929" sldId="290"/>
            <ac:grpSpMk id="9" creationId="{8B85AF33-3B32-4248-5FE6-BE95861A271D}"/>
          </ac:grpSpMkLst>
        </pc:grpChg>
        <pc:grpChg chg="mod">
          <ac:chgData name="Gleysson Vilela" userId="c2f3b2296ed515f5" providerId="LiveId" clId="{C424D3DE-B738-4ADA-87DD-6C04679B481B}" dt="2026-01-12T20:23:47.320" v="853" actId="1076"/>
          <ac:grpSpMkLst>
            <pc:docMk/>
            <pc:sldMk cId="1325471929" sldId="290"/>
            <ac:grpSpMk id="12" creationId="{2503F66B-7FD1-0F2B-6F5C-1FEFEA4A7A62}"/>
          </ac:grpSpMkLst>
        </pc:grpChg>
        <pc:grpChg chg="add mod">
          <ac:chgData name="Gleysson Vilela" userId="c2f3b2296ed515f5" providerId="LiveId" clId="{C424D3DE-B738-4ADA-87DD-6C04679B481B}" dt="2026-01-12T20:24:04.765" v="857" actId="1076"/>
          <ac:grpSpMkLst>
            <pc:docMk/>
            <pc:sldMk cId="1325471929" sldId="290"/>
            <ac:grpSpMk id="32" creationId="{7A45C569-7878-555E-3801-97ABBA2FE06B}"/>
          </ac:grpSpMkLst>
        </pc:grpChg>
        <pc:picChg chg="add mod ord">
          <ac:chgData name="Gleysson Vilela" userId="c2f3b2296ed515f5" providerId="LiveId" clId="{C424D3DE-B738-4ADA-87DD-6C04679B481B}" dt="2026-01-12T20:21:30.114" v="829" actId="1076"/>
          <ac:picMkLst>
            <pc:docMk/>
            <pc:sldMk cId="1325471929" sldId="290"/>
            <ac:picMk id="25" creationId="{5D0C1FA6-B79B-4779-0899-5D09D3CCD8B9}"/>
          </ac:picMkLst>
        </pc:picChg>
        <pc:picChg chg="add del mod">
          <ac:chgData name="Gleysson Vilela" userId="c2f3b2296ed515f5" providerId="LiveId" clId="{C424D3DE-B738-4ADA-87DD-6C04679B481B}" dt="2026-01-12T20:17:05.461" v="716" actId="478"/>
          <ac:picMkLst>
            <pc:docMk/>
            <pc:sldMk cId="1325471929" sldId="290"/>
            <ac:picMk id="27" creationId="{83DB7336-C677-9BFD-EC1F-CEEB1E40392B}"/>
          </ac:picMkLst>
        </pc:picChg>
        <pc:picChg chg="add mod ord">
          <ac:chgData name="Gleysson Vilela" userId="c2f3b2296ed515f5" providerId="LiveId" clId="{C424D3DE-B738-4ADA-87DD-6C04679B481B}" dt="2026-01-12T20:21:34.601" v="830" actId="1076"/>
          <ac:picMkLst>
            <pc:docMk/>
            <pc:sldMk cId="1325471929" sldId="290"/>
            <ac:picMk id="29" creationId="{C91D8D6F-FCE1-2A48-D503-0090493280CD}"/>
          </ac:picMkLst>
        </pc:picChg>
        <pc:picChg chg="add mod ord">
          <ac:chgData name="Gleysson Vilela" userId="c2f3b2296ed515f5" providerId="LiveId" clId="{C424D3DE-B738-4ADA-87DD-6C04679B481B}" dt="2026-01-12T20:21:39.400" v="831" actId="1076"/>
          <ac:picMkLst>
            <pc:docMk/>
            <pc:sldMk cId="1325471929" sldId="290"/>
            <ac:picMk id="31" creationId="{00A373A0-6492-5B39-56C1-12ECFAA1D6FF}"/>
          </ac:picMkLst>
        </pc:picChg>
      </pc:sldChg>
      <pc:sldChg chg="addSp delSp modSp mod">
        <pc:chgData name="Gleysson Vilela" userId="c2f3b2296ed515f5" providerId="LiveId" clId="{C424D3DE-B738-4ADA-87DD-6C04679B481B}" dt="2026-01-13T11:19:43.846" v="1593" actId="1076"/>
        <pc:sldMkLst>
          <pc:docMk/>
          <pc:sldMk cId="4267577841" sldId="291"/>
        </pc:sldMkLst>
        <pc:spChg chg="mod">
          <ac:chgData name="Gleysson Vilela" userId="c2f3b2296ed515f5" providerId="LiveId" clId="{C424D3DE-B738-4ADA-87DD-6C04679B481B}" dt="2026-01-13T11:19:43.846" v="1593" actId="1076"/>
          <ac:spMkLst>
            <pc:docMk/>
            <pc:sldMk cId="4267577841" sldId="291"/>
            <ac:spMk id="20" creationId="{311A4CD7-5E7C-7C02-6FE6-A14A966FA54C}"/>
          </ac:spMkLst>
        </pc:spChg>
        <pc:picChg chg="add del mod">
          <ac:chgData name="Gleysson Vilela" userId="c2f3b2296ed515f5" providerId="LiveId" clId="{C424D3DE-B738-4ADA-87DD-6C04679B481B}" dt="2026-01-12T20:26:31.205" v="927" actId="478"/>
          <ac:picMkLst>
            <pc:docMk/>
            <pc:sldMk cId="4267577841" sldId="291"/>
            <ac:picMk id="3074" creationId="{CD26F189-742E-79C4-0D9A-DFD9FC4318FF}"/>
          </ac:picMkLst>
        </pc:picChg>
      </pc:sldChg>
      <pc:sldChg chg="addSp delSp modSp mod modAnim">
        <pc:chgData name="Gleysson Vilela" userId="c2f3b2296ed515f5" providerId="LiveId" clId="{C424D3DE-B738-4ADA-87DD-6C04679B481B}" dt="2026-01-13T11:19:37.455" v="1592" actId="1076"/>
        <pc:sldMkLst>
          <pc:docMk/>
          <pc:sldMk cId="1835108795" sldId="292"/>
        </pc:sldMkLst>
        <pc:spChg chg="mod">
          <ac:chgData name="Gleysson Vilela" userId="c2f3b2296ed515f5" providerId="LiveId" clId="{C424D3DE-B738-4ADA-87DD-6C04679B481B}" dt="2026-01-12T20:46:44.208" v="1297" actId="1076"/>
          <ac:spMkLst>
            <pc:docMk/>
            <pc:sldMk cId="1835108795" sldId="292"/>
            <ac:spMk id="2" creationId="{E367CC63-DB33-72F7-AC98-674984ACDA83}"/>
          </ac:spMkLst>
        </pc:spChg>
        <pc:spChg chg="mod">
          <ac:chgData name="Gleysson Vilela" userId="c2f3b2296ed515f5" providerId="LiveId" clId="{C424D3DE-B738-4ADA-87DD-6C04679B481B}" dt="2026-01-12T20:40:36.264" v="1202" actId="1076"/>
          <ac:spMkLst>
            <pc:docMk/>
            <pc:sldMk cId="1835108795" sldId="292"/>
            <ac:spMk id="4" creationId="{439FD790-C93D-4F38-99E9-B79C63F52AF2}"/>
          </ac:spMkLst>
        </pc:spChg>
        <pc:spChg chg="mod">
          <ac:chgData name="Gleysson Vilela" userId="c2f3b2296ed515f5" providerId="LiveId" clId="{C424D3DE-B738-4ADA-87DD-6C04679B481B}" dt="2026-01-12T20:46:38.431" v="1295" actId="1076"/>
          <ac:spMkLst>
            <pc:docMk/>
            <pc:sldMk cId="1835108795" sldId="292"/>
            <ac:spMk id="5" creationId="{A86503F6-18C5-C6A9-8CF1-2B2F873EB894}"/>
          </ac:spMkLst>
        </pc:spChg>
        <pc:spChg chg="mod">
          <ac:chgData name="Gleysson Vilela" userId="c2f3b2296ed515f5" providerId="LiveId" clId="{C424D3DE-B738-4ADA-87DD-6C04679B481B}" dt="2026-01-12T20:40:31.037" v="1201" actId="1076"/>
          <ac:spMkLst>
            <pc:docMk/>
            <pc:sldMk cId="1835108795" sldId="292"/>
            <ac:spMk id="15" creationId="{97BE94B7-1942-DD64-95CD-69D61A401C37}"/>
          </ac:spMkLst>
        </pc:spChg>
        <pc:spChg chg="add mod">
          <ac:chgData name="Gleysson Vilela" userId="c2f3b2296ed515f5" providerId="LiveId" clId="{C424D3DE-B738-4ADA-87DD-6C04679B481B}" dt="2026-01-12T21:02:04.327" v="1580"/>
          <ac:spMkLst>
            <pc:docMk/>
            <pc:sldMk cId="1835108795" sldId="292"/>
            <ac:spMk id="16" creationId="{C16A2FB2-FE5C-97B9-4754-89E319A07B63}"/>
          </ac:spMkLst>
        </pc:spChg>
        <pc:spChg chg="mod">
          <ac:chgData name="Gleysson Vilela" userId="c2f3b2296ed515f5" providerId="LiveId" clId="{C424D3DE-B738-4ADA-87DD-6C04679B481B}" dt="2026-01-13T11:19:37.455" v="1592" actId="1076"/>
          <ac:spMkLst>
            <pc:docMk/>
            <pc:sldMk cId="1835108795" sldId="292"/>
            <ac:spMk id="20" creationId="{4A3521A0-562E-EDF1-4FB5-1DA12B1A505A}"/>
          </ac:spMkLst>
        </pc:spChg>
        <pc:spChg chg="del mod">
          <ac:chgData name="Gleysson Vilela" userId="c2f3b2296ed515f5" providerId="LiveId" clId="{C424D3DE-B738-4ADA-87DD-6C04679B481B}" dt="2026-01-12T20:32:48.833" v="1017" actId="478"/>
          <ac:spMkLst>
            <pc:docMk/>
            <pc:sldMk cId="1835108795" sldId="292"/>
            <ac:spMk id="21" creationId="{5CB0BBE1-CF2B-A4A0-D781-32C9B7367965}"/>
          </ac:spMkLst>
        </pc:spChg>
        <pc:grpChg chg="mod">
          <ac:chgData name="Gleysson Vilela" userId="c2f3b2296ed515f5" providerId="LiveId" clId="{C424D3DE-B738-4ADA-87DD-6C04679B481B}" dt="2026-01-12T20:46:46.765" v="1298" actId="1076"/>
          <ac:grpSpMkLst>
            <pc:docMk/>
            <pc:sldMk cId="1835108795" sldId="292"/>
            <ac:grpSpMk id="6" creationId="{11E719A0-CC7B-9267-7A88-106B51C7C7D2}"/>
          </ac:grpSpMkLst>
        </pc:grpChg>
        <pc:grpChg chg="mod">
          <ac:chgData name="Gleysson Vilela" userId="c2f3b2296ed515f5" providerId="LiveId" clId="{C424D3DE-B738-4ADA-87DD-6C04679B481B}" dt="2026-01-12T20:46:41.534" v="1296" actId="1076"/>
          <ac:grpSpMkLst>
            <pc:docMk/>
            <pc:sldMk cId="1835108795" sldId="292"/>
            <ac:grpSpMk id="9" creationId="{7490D900-D443-6A3C-42AD-521E1CE99C3F}"/>
          </ac:grpSpMkLst>
        </pc:grpChg>
        <pc:grpChg chg="mod">
          <ac:chgData name="Gleysson Vilela" userId="c2f3b2296ed515f5" providerId="LiveId" clId="{C424D3DE-B738-4ADA-87DD-6C04679B481B}" dt="2026-01-12T20:46:32.010" v="1293" actId="1076"/>
          <ac:grpSpMkLst>
            <pc:docMk/>
            <pc:sldMk cId="1835108795" sldId="292"/>
            <ac:grpSpMk id="12" creationId="{75E7B29B-D843-96D4-D2EF-19791DBD0DDD}"/>
          </ac:grpSpMkLst>
        </pc:grpChg>
        <pc:picChg chg="add mod">
          <ac:chgData name="Gleysson Vilela" userId="c2f3b2296ed515f5" providerId="LiveId" clId="{C424D3DE-B738-4ADA-87DD-6C04679B481B}" dt="2026-01-12T20:46:34.692" v="1294" actId="1076"/>
          <ac:picMkLst>
            <pc:docMk/>
            <pc:sldMk cId="1835108795" sldId="292"/>
            <ac:picMk id="4098" creationId="{65E79EC7-A9DA-F034-7D89-E66725112EF7}"/>
          </ac:picMkLst>
        </pc:picChg>
        <pc:picChg chg="add mod">
          <ac:chgData name="Gleysson Vilela" userId="c2f3b2296ed515f5" providerId="LiveId" clId="{C424D3DE-B738-4ADA-87DD-6C04679B481B}" dt="2026-01-12T20:40:23.007" v="1199" actId="1076"/>
          <ac:picMkLst>
            <pc:docMk/>
            <pc:sldMk cId="1835108795" sldId="292"/>
            <ac:picMk id="4100" creationId="{29F22455-3D62-C4CE-1641-C4D9483DC960}"/>
          </ac:picMkLst>
        </pc:picChg>
        <pc:picChg chg="add mod">
          <ac:chgData name="Gleysson Vilela" userId="c2f3b2296ed515f5" providerId="LiveId" clId="{C424D3DE-B738-4ADA-87DD-6C04679B481B}" dt="2026-01-12T20:40:27.151" v="1200" actId="1076"/>
          <ac:picMkLst>
            <pc:docMk/>
            <pc:sldMk cId="1835108795" sldId="292"/>
            <ac:picMk id="4102" creationId="{BE21EAAD-4291-5411-4D6E-2D9864D61A15}"/>
          </ac:picMkLst>
        </pc:picChg>
      </pc:sldChg>
      <pc:sldChg chg="addSp delSp modSp mod modAnim">
        <pc:chgData name="Gleysson Vilela" userId="c2f3b2296ed515f5" providerId="LiveId" clId="{C424D3DE-B738-4ADA-87DD-6C04679B481B}" dt="2026-01-12T21:02:01.538" v="1579"/>
        <pc:sldMkLst>
          <pc:docMk/>
          <pc:sldMk cId="2171775757" sldId="293"/>
        </pc:sldMkLst>
        <pc:spChg chg="mod">
          <ac:chgData name="Gleysson Vilela" userId="c2f3b2296ed515f5" providerId="LiveId" clId="{C424D3DE-B738-4ADA-87DD-6C04679B481B}" dt="2026-01-12T20:51:30.336" v="1368" actId="1076"/>
          <ac:spMkLst>
            <pc:docMk/>
            <pc:sldMk cId="2171775757" sldId="293"/>
            <ac:spMk id="2" creationId="{2E2FBFB0-10BD-E1D9-AAEE-C4B64CF82C11}"/>
          </ac:spMkLst>
        </pc:spChg>
        <pc:spChg chg="add mod">
          <ac:chgData name="Gleysson Vilela" userId="c2f3b2296ed515f5" providerId="LiveId" clId="{C424D3DE-B738-4ADA-87DD-6C04679B481B}" dt="2026-01-12T21:02:01.538" v="1579"/>
          <ac:spMkLst>
            <pc:docMk/>
            <pc:sldMk cId="2171775757" sldId="293"/>
            <ac:spMk id="3" creationId="{C8E4E79F-2089-F624-910E-DEFC7723F57B}"/>
          </ac:spMkLst>
        </pc:spChg>
        <pc:spChg chg="mod">
          <ac:chgData name="Gleysson Vilela" userId="c2f3b2296ed515f5" providerId="LiveId" clId="{C424D3DE-B738-4ADA-87DD-6C04679B481B}" dt="2026-01-12T20:51:22.230" v="1365" actId="1076"/>
          <ac:spMkLst>
            <pc:docMk/>
            <pc:sldMk cId="2171775757" sldId="293"/>
            <ac:spMk id="4" creationId="{9591D711-8490-E634-338A-6170FCA340E6}"/>
          </ac:spMkLst>
        </pc:spChg>
        <pc:spChg chg="mod">
          <ac:chgData name="Gleysson Vilela" userId="c2f3b2296ed515f5" providerId="LiveId" clId="{C424D3DE-B738-4ADA-87DD-6C04679B481B}" dt="2026-01-12T20:51:25.872" v="1366" actId="1076"/>
          <ac:spMkLst>
            <pc:docMk/>
            <pc:sldMk cId="2171775757" sldId="293"/>
            <ac:spMk id="5" creationId="{F16138F3-D3E9-352C-2DA3-21840DD175A4}"/>
          </ac:spMkLst>
        </pc:spChg>
        <pc:spChg chg="mod">
          <ac:chgData name="Gleysson Vilela" userId="c2f3b2296ed515f5" providerId="LiveId" clId="{C424D3DE-B738-4ADA-87DD-6C04679B481B}" dt="2026-01-12T20:42:04.230" v="1222" actId="20577"/>
          <ac:spMkLst>
            <pc:docMk/>
            <pc:sldMk cId="2171775757" sldId="293"/>
            <ac:spMk id="15" creationId="{3AF7A3C6-8ECF-40F2-91F8-134965EC7ADE}"/>
          </ac:spMkLst>
        </pc:spChg>
        <pc:spChg chg="mod">
          <ac:chgData name="Gleysson Vilela" userId="c2f3b2296ed515f5" providerId="LiveId" clId="{C424D3DE-B738-4ADA-87DD-6C04679B481B}" dt="2026-01-12T20:51:36.048" v="1370" actId="1076"/>
          <ac:spMkLst>
            <pc:docMk/>
            <pc:sldMk cId="2171775757" sldId="293"/>
            <ac:spMk id="21" creationId="{D3F06581-43C1-30C8-8C13-2B870850D0E1}"/>
          </ac:spMkLst>
        </pc:spChg>
        <pc:spChg chg="del mod">
          <ac:chgData name="Gleysson Vilela" userId="c2f3b2296ed515f5" providerId="LiveId" clId="{C424D3DE-B738-4ADA-87DD-6C04679B481B}" dt="2026-01-12T20:41:45.178" v="1216" actId="478"/>
          <ac:spMkLst>
            <pc:docMk/>
            <pc:sldMk cId="2171775757" sldId="293"/>
            <ac:spMk id="27" creationId="{A60585F8-4178-8E28-C0A5-B65E2E71F375}"/>
          </ac:spMkLst>
        </pc:spChg>
        <pc:grpChg chg="mod">
          <ac:chgData name="Gleysson Vilela" userId="c2f3b2296ed515f5" providerId="LiveId" clId="{C424D3DE-B738-4ADA-87DD-6C04679B481B}" dt="2026-01-12T20:51:46.554" v="1373" actId="1076"/>
          <ac:grpSpMkLst>
            <pc:docMk/>
            <pc:sldMk cId="2171775757" sldId="293"/>
            <ac:grpSpMk id="6" creationId="{0128E9CF-1A58-4488-F299-2F85989348FD}"/>
          </ac:grpSpMkLst>
        </pc:grpChg>
        <pc:grpChg chg="mod">
          <ac:chgData name="Gleysson Vilela" userId="c2f3b2296ed515f5" providerId="LiveId" clId="{C424D3DE-B738-4ADA-87DD-6C04679B481B}" dt="2026-01-12T20:51:27.266" v="1367" actId="1076"/>
          <ac:grpSpMkLst>
            <pc:docMk/>
            <pc:sldMk cId="2171775757" sldId="293"/>
            <ac:grpSpMk id="9" creationId="{FD01EBF9-67FC-0B10-4A71-15296C579EA1}"/>
          </ac:grpSpMkLst>
        </pc:grpChg>
        <pc:grpChg chg="mod">
          <ac:chgData name="Gleysson Vilela" userId="c2f3b2296ed515f5" providerId="LiveId" clId="{C424D3DE-B738-4ADA-87DD-6C04679B481B}" dt="2026-01-12T20:51:44.313" v="1372" actId="1076"/>
          <ac:grpSpMkLst>
            <pc:docMk/>
            <pc:sldMk cId="2171775757" sldId="293"/>
            <ac:grpSpMk id="12" creationId="{A62C3487-B5F4-C4D6-2FC4-87068DC66702}"/>
          </ac:grpSpMkLst>
        </pc:grpChg>
        <pc:grpChg chg="mod">
          <ac:chgData name="Gleysson Vilela" userId="c2f3b2296ed515f5" providerId="LiveId" clId="{C424D3DE-B738-4ADA-87DD-6C04679B481B}" dt="2026-01-12T20:51:48.341" v="1374" actId="1076"/>
          <ac:grpSpMkLst>
            <pc:docMk/>
            <pc:sldMk cId="2171775757" sldId="293"/>
            <ac:grpSpMk id="17" creationId="{5D78D5B6-8DBC-89FB-AD7D-C08C7A61EFDD}"/>
          </ac:grpSpMkLst>
        </pc:grpChg>
        <pc:picChg chg="add del mod">
          <ac:chgData name="Gleysson Vilela" userId="c2f3b2296ed515f5" providerId="LiveId" clId="{C424D3DE-B738-4ADA-87DD-6C04679B481B}" dt="2026-01-12T20:51:09.683" v="1361" actId="478"/>
          <ac:picMkLst>
            <pc:docMk/>
            <pc:sldMk cId="2171775757" sldId="293"/>
            <ac:picMk id="5122" creationId="{3BC11E61-0771-1E45-C113-BDB7334D8305}"/>
          </ac:picMkLst>
        </pc:picChg>
        <pc:picChg chg="add del mod">
          <ac:chgData name="Gleysson Vilela" userId="c2f3b2296ed515f5" providerId="LiveId" clId="{C424D3DE-B738-4ADA-87DD-6C04679B481B}" dt="2026-01-12T20:51:08.013" v="1360" actId="478"/>
          <ac:picMkLst>
            <pc:docMk/>
            <pc:sldMk cId="2171775757" sldId="293"/>
            <ac:picMk id="5124" creationId="{6C04635F-CB66-2C00-6FE9-188C6A278036}"/>
          </ac:picMkLst>
        </pc:picChg>
        <pc:picChg chg="add del mod">
          <ac:chgData name="Gleysson Vilela" userId="c2f3b2296ed515f5" providerId="LiveId" clId="{C424D3DE-B738-4ADA-87DD-6C04679B481B}" dt="2026-01-12T20:51:10.726" v="1362" actId="478"/>
          <ac:picMkLst>
            <pc:docMk/>
            <pc:sldMk cId="2171775757" sldId="293"/>
            <ac:picMk id="5126" creationId="{1E1EAFF4-CEDB-72C8-1C36-0FA6F4E0C0B3}"/>
          </ac:picMkLst>
        </pc:picChg>
        <pc:picChg chg="add del mod">
          <ac:chgData name="Gleysson Vilela" userId="c2f3b2296ed515f5" providerId="LiveId" clId="{C424D3DE-B738-4ADA-87DD-6C04679B481B}" dt="2026-01-12T20:51:11.756" v="1363" actId="478"/>
          <ac:picMkLst>
            <pc:docMk/>
            <pc:sldMk cId="2171775757" sldId="293"/>
            <ac:picMk id="5128" creationId="{D4DC2DCF-7669-5C09-7A58-13D5CE811F47}"/>
          </ac:picMkLst>
        </pc:picChg>
      </pc:sldChg>
      <pc:sldChg chg="addSp modSp mod">
        <pc:chgData name="Gleysson Vilela" userId="c2f3b2296ed515f5" providerId="LiveId" clId="{C424D3DE-B738-4ADA-87DD-6C04679B481B}" dt="2026-01-13T11:18:57.095" v="1590" actId="1076"/>
        <pc:sldMkLst>
          <pc:docMk/>
          <pc:sldMk cId="2329945618" sldId="294"/>
        </pc:sldMkLst>
        <pc:spChg chg="mod">
          <ac:chgData name="Gleysson Vilela" userId="c2f3b2296ed515f5" providerId="LiveId" clId="{C424D3DE-B738-4ADA-87DD-6C04679B481B}" dt="2026-01-12T20:44:18.186" v="1263" actId="120"/>
          <ac:spMkLst>
            <pc:docMk/>
            <pc:sldMk cId="2329945618" sldId="294"/>
            <ac:spMk id="2" creationId="{ECBEA527-FC8B-22DD-5D2C-26F713E71223}"/>
          </ac:spMkLst>
        </pc:spChg>
        <pc:spChg chg="mod">
          <ac:chgData name="Gleysson Vilela" userId="c2f3b2296ed515f5" providerId="LiveId" clId="{C424D3DE-B738-4ADA-87DD-6C04679B481B}" dt="2026-01-12T20:44:31.701" v="1267" actId="1076"/>
          <ac:spMkLst>
            <pc:docMk/>
            <pc:sldMk cId="2329945618" sldId="294"/>
            <ac:spMk id="4" creationId="{692E7DC8-8B33-1628-4076-E9D56E4D1ADE}"/>
          </ac:spMkLst>
        </pc:spChg>
        <pc:spChg chg="mod">
          <ac:chgData name="Gleysson Vilela" userId="c2f3b2296ed515f5" providerId="LiveId" clId="{C424D3DE-B738-4ADA-87DD-6C04679B481B}" dt="2026-01-12T20:44:15.165" v="1262" actId="120"/>
          <ac:spMkLst>
            <pc:docMk/>
            <pc:sldMk cId="2329945618" sldId="294"/>
            <ac:spMk id="5" creationId="{1BB7FF75-87BA-F38E-28EE-AF6B6C1D74C7}"/>
          </ac:spMkLst>
        </pc:spChg>
        <pc:spChg chg="add mod">
          <ac:chgData name="Gleysson Vilela" userId="c2f3b2296ed515f5" providerId="LiveId" clId="{C424D3DE-B738-4ADA-87DD-6C04679B481B}" dt="2026-01-12T21:01:58.562" v="1578"/>
          <ac:spMkLst>
            <pc:docMk/>
            <pc:sldMk cId="2329945618" sldId="294"/>
            <ac:spMk id="12" creationId="{C5C6D989-6EAC-9D8E-A919-D24A514A55CE}"/>
          </ac:spMkLst>
        </pc:spChg>
        <pc:spChg chg="mod">
          <ac:chgData name="Gleysson Vilela" userId="c2f3b2296ed515f5" providerId="LiveId" clId="{C424D3DE-B738-4ADA-87DD-6C04679B481B}" dt="2026-01-12T20:44:30.090" v="1266" actId="1076"/>
          <ac:spMkLst>
            <pc:docMk/>
            <pc:sldMk cId="2329945618" sldId="294"/>
            <ac:spMk id="15" creationId="{CA9476C7-6E6F-C593-7192-35E48E555D81}"/>
          </ac:spMkLst>
        </pc:spChg>
        <pc:spChg chg="mod">
          <ac:chgData name="Gleysson Vilela" userId="c2f3b2296ed515f5" providerId="LiveId" clId="{C424D3DE-B738-4ADA-87DD-6C04679B481B}" dt="2026-01-13T11:18:57.095" v="1590" actId="1076"/>
          <ac:spMkLst>
            <pc:docMk/>
            <pc:sldMk cId="2329945618" sldId="294"/>
            <ac:spMk id="20" creationId="{6A438E9E-03C8-3DE2-2514-E19ADA4C1EB6}"/>
          </ac:spMkLst>
        </pc:spChg>
      </pc:sldChg>
      <pc:sldChg chg="addSp delSp modSp mod modAnim">
        <pc:chgData name="Gleysson Vilela" userId="c2f3b2296ed515f5" providerId="LiveId" clId="{C424D3DE-B738-4ADA-87DD-6C04679B481B}" dt="2026-01-13T11:19:07.627" v="1591" actId="1076"/>
        <pc:sldMkLst>
          <pc:docMk/>
          <pc:sldMk cId="505260311" sldId="296"/>
        </pc:sldMkLst>
        <pc:spChg chg="mod">
          <ac:chgData name="Gleysson Vilela" userId="c2f3b2296ed515f5" providerId="LiveId" clId="{C424D3DE-B738-4ADA-87DD-6C04679B481B}" dt="2026-01-12T20:57:54.315" v="1524" actId="1076"/>
          <ac:spMkLst>
            <pc:docMk/>
            <pc:sldMk cId="505260311" sldId="296"/>
            <ac:spMk id="2" creationId="{CD202CC5-FA55-DB64-664B-A72E318900A7}"/>
          </ac:spMkLst>
        </pc:spChg>
        <pc:spChg chg="mod">
          <ac:chgData name="Gleysson Vilela" userId="c2f3b2296ed515f5" providerId="LiveId" clId="{C424D3DE-B738-4ADA-87DD-6C04679B481B}" dt="2026-01-12T20:57:12.002" v="1501" actId="255"/>
          <ac:spMkLst>
            <pc:docMk/>
            <pc:sldMk cId="505260311" sldId="296"/>
            <ac:spMk id="4" creationId="{6E17144F-56D3-8028-2131-77749719A5DB}"/>
          </ac:spMkLst>
        </pc:spChg>
        <pc:spChg chg="mod">
          <ac:chgData name="Gleysson Vilela" userId="c2f3b2296ed515f5" providerId="LiveId" clId="{C424D3DE-B738-4ADA-87DD-6C04679B481B}" dt="2026-01-12T20:57:27.363" v="1506" actId="1076"/>
          <ac:spMkLst>
            <pc:docMk/>
            <pc:sldMk cId="505260311" sldId="296"/>
            <ac:spMk id="5" creationId="{EE780A61-7B1D-8EB9-0FC0-013427EC5065}"/>
          </ac:spMkLst>
        </pc:spChg>
        <pc:spChg chg="add mod">
          <ac:chgData name="Gleysson Vilela" userId="c2f3b2296ed515f5" providerId="LiveId" clId="{C424D3DE-B738-4ADA-87DD-6C04679B481B}" dt="2026-01-12T21:01:55.467" v="1577"/>
          <ac:spMkLst>
            <pc:docMk/>
            <pc:sldMk cId="505260311" sldId="296"/>
            <ac:spMk id="14" creationId="{25934507-5878-433D-470D-545652E60093}"/>
          </ac:spMkLst>
        </pc:spChg>
        <pc:spChg chg="mod">
          <ac:chgData name="Gleysson Vilela" userId="c2f3b2296ed515f5" providerId="LiveId" clId="{C424D3DE-B738-4ADA-87DD-6C04679B481B}" dt="2026-01-12T20:55:11.669" v="1455" actId="1076"/>
          <ac:spMkLst>
            <pc:docMk/>
            <pc:sldMk cId="505260311" sldId="296"/>
            <ac:spMk id="15" creationId="{5D1B0F8C-4BE0-47F5-120F-2812F35480FB}"/>
          </ac:spMkLst>
        </pc:spChg>
        <pc:spChg chg="mod">
          <ac:chgData name="Gleysson Vilela" userId="c2f3b2296ed515f5" providerId="LiveId" clId="{C424D3DE-B738-4ADA-87DD-6C04679B481B}" dt="2026-01-13T11:19:07.627" v="1591" actId="1076"/>
          <ac:spMkLst>
            <pc:docMk/>
            <pc:sldMk cId="505260311" sldId="296"/>
            <ac:spMk id="24" creationId="{7786352C-5EB6-A47B-EA4A-CE602C5D92F1}"/>
          </ac:spMkLst>
        </pc:spChg>
        <pc:spChg chg="mod">
          <ac:chgData name="Gleysson Vilela" userId="c2f3b2296ed515f5" providerId="LiveId" clId="{C424D3DE-B738-4ADA-87DD-6C04679B481B}" dt="2026-01-12T20:55:16.626" v="1456" actId="1076"/>
          <ac:spMkLst>
            <pc:docMk/>
            <pc:sldMk cId="505260311" sldId="296"/>
            <ac:spMk id="25" creationId="{39D9166C-628B-500F-9697-BB0A32751CB6}"/>
          </ac:spMkLst>
        </pc:spChg>
        <pc:spChg chg="mod">
          <ac:chgData name="Gleysson Vilela" userId="c2f3b2296ed515f5" providerId="LiveId" clId="{C424D3DE-B738-4ADA-87DD-6C04679B481B}" dt="2026-01-12T20:55:31.449" v="1459" actId="1076"/>
          <ac:spMkLst>
            <pc:docMk/>
            <pc:sldMk cId="505260311" sldId="296"/>
            <ac:spMk id="28" creationId="{AAEDFC03-C412-348F-8261-08B63ABE81FD}"/>
          </ac:spMkLst>
        </pc:spChg>
        <pc:spChg chg="mod">
          <ac:chgData name="Gleysson Vilela" userId="c2f3b2296ed515f5" providerId="LiveId" clId="{C424D3DE-B738-4ADA-87DD-6C04679B481B}" dt="2026-01-12T20:56:49.270" v="1496" actId="1076"/>
          <ac:spMkLst>
            <pc:docMk/>
            <pc:sldMk cId="505260311" sldId="296"/>
            <ac:spMk id="29" creationId="{B4AC66EC-AF90-FF15-2F15-ED47CEE0BC96}"/>
          </ac:spMkLst>
        </pc:spChg>
        <pc:spChg chg="del">
          <ac:chgData name="Gleysson Vilela" userId="c2f3b2296ed515f5" providerId="LiveId" clId="{C424D3DE-B738-4ADA-87DD-6C04679B481B}" dt="2026-01-12T20:55:02.500" v="1453" actId="478"/>
          <ac:spMkLst>
            <pc:docMk/>
            <pc:sldMk cId="505260311" sldId="296"/>
            <ac:spMk id="34" creationId="{EB2E0B0B-F44C-66E1-F94F-913C5A06F7D9}"/>
          </ac:spMkLst>
        </pc:spChg>
        <pc:picChg chg="add mod ord">
          <ac:chgData name="Gleysson Vilela" userId="c2f3b2296ed515f5" providerId="LiveId" clId="{C424D3DE-B738-4ADA-87DD-6C04679B481B}" dt="2026-01-12T20:59:43.248" v="1533" actId="1076"/>
          <ac:picMkLst>
            <pc:docMk/>
            <pc:sldMk cId="505260311" sldId="296"/>
            <ac:picMk id="7" creationId="{AA0E9471-DC97-D077-7237-F8C9AA60592B}"/>
          </ac:picMkLst>
        </pc:picChg>
        <pc:picChg chg="add mod ord">
          <ac:chgData name="Gleysson Vilela" userId="c2f3b2296ed515f5" providerId="LiveId" clId="{C424D3DE-B738-4ADA-87DD-6C04679B481B}" dt="2026-01-12T21:00:20.105" v="1559" actId="1076"/>
          <ac:picMkLst>
            <pc:docMk/>
            <pc:sldMk cId="505260311" sldId="296"/>
            <ac:picMk id="9" creationId="{3E9AEE06-D4D1-346C-2346-FF4B9E8C5F7F}"/>
          </ac:picMkLst>
        </pc:picChg>
        <pc:picChg chg="add del">
          <ac:chgData name="Gleysson Vilela" userId="c2f3b2296ed515f5" providerId="LiveId" clId="{C424D3DE-B738-4ADA-87DD-6C04679B481B}" dt="2026-01-12T20:59:17.640" v="1529" actId="22"/>
          <ac:picMkLst>
            <pc:docMk/>
            <pc:sldMk cId="505260311" sldId="296"/>
            <ac:picMk id="11" creationId="{AE973675-7624-B0F2-F504-3BEA79E0486C}"/>
          </ac:picMkLst>
        </pc:picChg>
        <pc:picChg chg="add mod">
          <ac:chgData name="Gleysson Vilela" userId="c2f3b2296ed515f5" providerId="LiveId" clId="{C424D3DE-B738-4ADA-87DD-6C04679B481B}" dt="2026-01-12T21:00:04.222" v="1556" actId="14100"/>
          <ac:picMkLst>
            <pc:docMk/>
            <pc:sldMk cId="505260311" sldId="296"/>
            <ac:picMk id="13" creationId="{95A2C205-7945-253E-2EC5-1B7DE24BB382}"/>
          </ac:picMkLst>
        </pc:picChg>
        <pc:picChg chg="add del mod">
          <ac:chgData name="Gleysson Vilela" userId="c2f3b2296ed515f5" providerId="LiveId" clId="{C424D3DE-B738-4ADA-87DD-6C04679B481B}" dt="2026-01-12T20:54:16.438" v="1424" actId="478"/>
          <ac:picMkLst>
            <pc:docMk/>
            <pc:sldMk cId="505260311" sldId="296"/>
            <ac:picMk id="6146" creationId="{C4512F48-70BA-0E64-1820-738CA5EFA1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2200" y="8699439"/>
            <a:ext cx="14478000" cy="67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38"/>
              </a:lnSpc>
            </a:pPr>
            <a:r>
              <a:rPr lang="en-US" sz="5500" b="1" spc="193" dirty="0">
                <a:solidFill>
                  <a:srgbClr val="3A658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Mudança da SEFAZ-GO IN Nº 1.608/2025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7F6E6095-0F65-9E38-7F09-E7643C3C0A81}"/>
              </a:ext>
            </a:extLst>
          </p:cNvPr>
          <p:cNvSpPr txBox="1"/>
          <p:nvPr/>
        </p:nvSpPr>
        <p:spPr>
          <a:xfrm>
            <a:off x="2701147" y="2544967"/>
            <a:ext cx="12885706" cy="6492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74"/>
              </a:lnSpc>
            </a:pPr>
            <a:r>
              <a:rPr lang="en-US" sz="10604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 dinheiro que entra no seu Caixa está sendo visto em tempo real?</a:t>
            </a:r>
          </a:p>
          <a:p>
            <a:pPr algn="ctr">
              <a:lnSpc>
                <a:spcPts val="10074"/>
              </a:lnSpc>
            </a:pPr>
            <a:endParaRPr lang="en-US" sz="10604" b="1" spc="-530" dirty="0">
              <a:solidFill>
                <a:srgbClr val="1A1A1A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BE7F0306-B070-3D92-D1DB-396F69CAD1B6}"/>
              </a:ext>
            </a:extLst>
          </p:cNvPr>
          <p:cNvSpPr txBox="1"/>
          <p:nvPr/>
        </p:nvSpPr>
        <p:spPr>
          <a:xfrm>
            <a:off x="6977255" y="891440"/>
            <a:ext cx="4333487" cy="57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b="1" dirty="0">
                <a:solidFill>
                  <a:srgbClr val="000000"/>
                </a:solidFill>
                <a:latin typeface="Austera Text Bold"/>
                <a:ea typeface="Austera Text Bold"/>
                <a:cs typeface="Austera Text Bold"/>
                <a:sym typeface="Austera Text Bold"/>
              </a:rPr>
              <a:t>CONTABILIDADE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03C711A3-E8C6-BC07-2090-5E62A4210B07}"/>
              </a:ext>
            </a:extLst>
          </p:cNvPr>
          <p:cNvSpPr txBox="1"/>
          <p:nvPr/>
        </p:nvSpPr>
        <p:spPr>
          <a:xfrm>
            <a:off x="8049113" y="366788"/>
            <a:ext cx="2189770" cy="72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 b="1" dirty="0">
                <a:solidFill>
                  <a:srgbClr val="3A6584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Sistema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A8381B9-0F30-5BA2-B181-197C400D2B2E}"/>
              </a:ext>
            </a:extLst>
          </p:cNvPr>
          <p:cNvSpPr/>
          <p:nvPr/>
        </p:nvSpPr>
        <p:spPr>
          <a:xfrm>
            <a:off x="-6781800" y="-439176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4" y="0"/>
                </a:lnTo>
                <a:lnTo>
                  <a:pt x="13161514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F8FAE-0862-5C82-C29D-FB1E29E3C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E4C623E-B31A-610F-1870-4612605D80CE}"/>
              </a:ext>
            </a:extLst>
          </p:cNvPr>
          <p:cNvSpPr txBox="1"/>
          <p:nvPr/>
        </p:nvSpPr>
        <p:spPr>
          <a:xfrm>
            <a:off x="7838057" y="6463743"/>
            <a:ext cx="3439543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Margem real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95D46836-1710-3271-5A39-BAF06E46680C}"/>
              </a:ext>
            </a:extLst>
          </p:cNvPr>
          <p:cNvSpPr txBox="1"/>
          <p:nvPr/>
        </p:nvSpPr>
        <p:spPr>
          <a:xfrm>
            <a:off x="2701147" y="1288886"/>
            <a:ext cx="12885706" cy="260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74"/>
              </a:lnSpc>
            </a:pPr>
            <a:r>
              <a:rPr lang="en-US" sz="10604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Isso não é custo.</a:t>
            </a:r>
          </a:p>
          <a:p>
            <a:pPr algn="ctr">
              <a:lnSpc>
                <a:spcPts val="10074"/>
              </a:lnSpc>
            </a:pPr>
            <a:r>
              <a:rPr lang="en-US" sz="10604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É estratégia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409FF-CCE4-7433-9B94-BF35171854B6}"/>
              </a:ext>
            </a:extLst>
          </p:cNvPr>
          <p:cNvSpPr txBox="1"/>
          <p:nvPr/>
        </p:nvSpPr>
        <p:spPr>
          <a:xfrm>
            <a:off x="5198614" y="6033562"/>
            <a:ext cx="607898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	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CB22C5A-5A13-5CAF-6691-98F6E70E0CCF}"/>
              </a:ext>
            </a:extLst>
          </p:cNvPr>
          <p:cNvSpPr txBox="1"/>
          <p:nvPr/>
        </p:nvSpPr>
        <p:spPr>
          <a:xfrm>
            <a:off x="7785656" y="4474995"/>
            <a:ext cx="489788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Menos risco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EE6F3DFC-C5FC-FB08-2203-792C8BEDED6A}"/>
              </a:ext>
            </a:extLst>
          </p:cNvPr>
          <p:cNvGrpSpPr/>
          <p:nvPr/>
        </p:nvGrpSpPr>
        <p:grpSpPr>
          <a:xfrm>
            <a:off x="6094711" y="4369052"/>
            <a:ext cx="532136" cy="2510556"/>
            <a:chOff x="50801" y="-38100"/>
            <a:chExt cx="812800" cy="3834695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3A212299-3F8C-C6A1-422F-774F82426920}"/>
                </a:ext>
              </a:extLst>
            </p:cNvPr>
            <p:cNvSpPr/>
            <p:nvPr/>
          </p:nvSpPr>
          <p:spPr>
            <a:xfrm>
              <a:off x="50801" y="3360925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9E788CA7-1C01-5CE5-8C2A-603BE8C24806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A3707EE0-6716-2D87-5A80-5A530D6EC9FE}"/>
              </a:ext>
            </a:extLst>
          </p:cNvPr>
          <p:cNvGrpSpPr/>
          <p:nvPr/>
        </p:nvGrpSpPr>
        <p:grpSpPr>
          <a:xfrm>
            <a:off x="6094711" y="5579522"/>
            <a:ext cx="532136" cy="285231"/>
            <a:chOff x="0" y="0"/>
            <a:chExt cx="812800" cy="435670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A5F705CC-38BB-7A9E-3EB0-9A07B52ADE8C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957A0A2B-FFF7-2CEF-7D31-C71055323DCC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1DA763C9-4554-9739-863F-AEECA3DE3B8E}"/>
              </a:ext>
            </a:extLst>
          </p:cNvPr>
          <p:cNvGrpSpPr/>
          <p:nvPr/>
        </p:nvGrpSpPr>
        <p:grpSpPr>
          <a:xfrm>
            <a:off x="6094711" y="4628232"/>
            <a:ext cx="532136" cy="285231"/>
            <a:chOff x="0" y="0"/>
            <a:chExt cx="812800" cy="43567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667DD1AF-ADD2-577B-9A9A-FF802769BBF6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EBFCB1C3-74F6-FCC9-13C4-ED8954CFC6F7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2">
            <a:extLst>
              <a:ext uri="{FF2B5EF4-FFF2-40B4-BE49-F238E27FC236}">
                <a16:creationId xmlns:a16="http://schemas.microsoft.com/office/drawing/2014/main" id="{E8466DB8-5E49-B177-3AE7-C0D85E2168DF}"/>
              </a:ext>
            </a:extLst>
          </p:cNvPr>
          <p:cNvSpPr txBox="1"/>
          <p:nvPr/>
        </p:nvSpPr>
        <p:spPr>
          <a:xfrm>
            <a:off x="7785656" y="5485960"/>
            <a:ext cx="4582543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Caixa organizado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6F3A81EF-CF9F-0FC6-168C-DED27C21063A}"/>
              </a:ext>
            </a:extLst>
          </p:cNvPr>
          <p:cNvGrpSpPr/>
          <p:nvPr/>
        </p:nvGrpSpPr>
        <p:grpSpPr>
          <a:xfrm>
            <a:off x="6094711" y="7734350"/>
            <a:ext cx="532136" cy="285231"/>
            <a:chOff x="0" y="0"/>
            <a:chExt cx="812800" cy="435670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F75FD408-926D-FB96-16DA-E20831AF5777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6A15CB89-9EDC-0BB6-3818-93E0303D67D6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1" name="TextBox 2">
            <a:extLst>
              <a:ext uri="{FF2B5EF4-FFF2-40B4-BE49-F238E27FC236}">
                <a16:creationId xmlns:a16="http://schemas.microsoft.com/office/drawing/2014/main" id="{2E012353-AFE0-0602-32AE-909F6CE32715}"/>
              </a:ext>
            </a:extLst>
          </p:cNvPr>
          <p:cNvSpPr txBox="1"/>
          <p:nvPr/>
        </p:nvSpPr>
        <p:spPr>
          <a:xfrm>
            <a:off x="7758341" y="7588426"/>
            <a:ext cx="388387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Crédito melhor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3552DF85-D2CF-7D04-BA8D-B6AD98254216}"/>
              </a:ext>
            </a:extLst>
          </p:cNvPr>
          <p:cNvGrpSpPr/>
          <p:nvPr/>
        </p:nvGrpSpPr>
        <p:grpSpPr>
          <a:xfrm>
            <a:off x="6094711" y="8703701"/>
            <a:ext cx="532136" cy="285231"/>
            <a:chOff x="0" y="0"/>
            <a:chExt cx="812800" cy="435670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5CA2F0B1-3AA3-DB15-5C85-D447ADD2B0BD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6BBB43BB-B661-6BC6-924B-7A8D8AF3C742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">
            <a:extLst>
              <a:ext uri="{FF2B5EF4-FFF2-40B4-BE49-F238E27FC236}">
                <a16:creationId xmlns:a16="http://schemas.microsoft.com/office/drawing/2014/main" id="{284B1AE0-9D83-4461-4649-6D9AC865445A}"/>
              </a:ext>
            </a:extLst>
          </p:cNvPr>
          <p:cNvSpPr txBox="1"/>
          <p:nvPr/>
        </p:nvSpPr>
        <p:spPr>
          <a:xfrm>
            <a:off x="7838056" y="8557777"/>
            <a:ext cx="5954144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Preço mais competitivo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56BAC58E-B77B-7824-8E65-943B7A273041}"/>
              </a:ext>
            </a:extLst>
          </p:cNvPr>
          <p:cNvSpPr txBox="1"/>
          <p:nvPr/>
        </p:nvSpPr>
        <p:spPr>
          <a:xfrm>
            <a:off x="15554769" y="264937"/>
            <a:ext cx="2189770" cy="72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 b="1" dirty="0">
                <a:solidFill>
                  <a:srgbClr val="3A6584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Sistema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370930D2-1033-015E-20A2-2653D9AE0F95}"/>
              </a:ext>
            </a:extLst>
          </p:cNvPr>
          <p:cNvSpPr txBox="1"/>
          <p:nvPr/>
        </p:nvSpPr>
        <p:spPr>
          <a:xfrm>
            <a:off x="14325600" y="744924"/>
            <a:ext cx="4333487" cy="57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b="1" dirty="0">
                <a:solidFill>
                  <a:srgbClr val="000000"/>
                </a:solidFill>
                <a:latin typeface="Austera Text Bold"/>
                <a:ea typeface="Austera Text Bold"/>
                <a:cs typeface="Austera Text Bold"/>
                <a:sym typeface="Austera Text Bold"/>
              </a:rPr>
              <a:t>CONTABILIDADE</a:t>
            </a:r>
          </a:p>
        </p:txBody>
      </p:sp>
      <p:sp>
        <p:nvSpPr>
          <p:cNvPr id="28" name="Freeform 2">
            <a:extLst>
              <a:ext uri="{FF2B5EF4-FFF2-40B4-BE49-F238E27FC236}">
                <a16:creationId xmlns:a16="http://schemas.microsoft.com/office/drawing/2014/main" id="{8BD9F04E-E04E-4EA5-2710-5302ED65C047}"/>
              </a:ext>
            </a:extLst>
          </p:cNvPr>
          <p:cNvSpPr/>
          <p:nvPr/>
        </p:nvSpPr>
        <p:spPr>
          <a:xfrm>
            <a:off x="-6781800" y="-439176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4" y="0"/>
                </a:lnTo>
                <a:lnTo>
                  <a:pt x="13161514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993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26C6F-6603-D574-88FF-BDFE96C66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E9AEE06-D4D1-346C-2346-FF4B9E8C5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263" y="4364598"/>
            <a:ext cx="2356037" cy="262357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A0E9471-DC97-D077-7237-F8C9AA605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2994" y="2064805"/>
            <a:ext cx="2645955" cy="2309448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CD202CC5-FA55-DB64-664B-A72E318900A7}"/>
              </a:ext>
            </a:extLst>
          </p:cNvPr>
          <p:cNvSpPr txBox="1"/>
          <p:nvPr/>
        </p:nvSpPr>
        <p:spPr>
          <a:xfrm>
            <a:off x="4028378" y="7555217"/>
            <a:ext cx="4953000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8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Treinar o caixa</a:t>
            </a:r>
            <a:endParaRPr lang="en-US" sz="48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5D1B0F8C-4BE0-47F5-120F-2812F35480FB}"/>
              </a:ext>
            </a:extLst>
          </p:cNvPr>
          <p:cNvSpPr txBox="1"/>
          <p:nvPr/>
        </p:nvSpPr>
        <p:spPr>
          <a:xfrm>
            <a:off x="1160888" y="989783"/>
            <a:ext cx="12885706" cy="1311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74"/>
              </a:lnSpc>
            </a:pPr>
            <a:r>
              <a:rPr lang="en-US" sz="10604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 decisões imediatas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04370-D036-BACB-6576-CE875E971B64}"/>
              </a:ext>
            </a:extLst>
          </p:cNvPr>
          <p:cNvSpPr txBox="1"/>
          <p:nvPr/>
        </p:nvSpPr>
        <p:spPr>
          <a:xfrm>
            <a:off x="5198614" y="6033562"/>
            <a:ext cx="607898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	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E17144F-56D3-8028-2131-77749719A5DB}"/>
              </a:ext>
            </a:extLst>
          </p:cNvPr>
          <p:cNvSpPr txBox="1"/>
          <p:nvPr/>
        </p:nvSpPr>
        <p:spPr>
          <a:xfrm>
            <a:off x="4028969" y="3448909"/>
            <a:ext cx="7149544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8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Sistema já integrado?</a:t>
            </a:r>
            <a:endParaRPr lang="en-US" sz="48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E780A61-7B1D-8EB9-0FC0-013427EC5065}"/>
              </a:ext>
            </a:extLst>
          </p:cNvPr>
          <p:cNvSpPr txBox="1"/>
          <p:nvPr/>
        </p:nvSpPr>
        <p:spPr>
          <a:xfrm>
            <a:off x="4028969" y="5676384"/>
            <a:ext cx="8763000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8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Eliminar maquininhas soltas</a:t>
            </a:r>
            <a:endParaRPr lang="en-US" sz="48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7786352C-5EB6-A47B-EA4A-CE602C5D92F1}"/>
              </a:ext>
            </a:extLst>
          </p:cNvPr>
          <p:cNvSpPr txBox="1"/>
          <p:nvPr/>
        </p:nvSpPr>
        <p:spPr>
          <a:xfrm>
            <a:off x="3521769" y="9533935"/>
            <a:ext cx="8163944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400" b="1" u="sng" dirty="0">
                <a:solidFill>
                  <a:srgbClr val="1A1A1A"/>
                </a:solidFill>
                <a:highlight>
                  <a:srgbClr val="FFFF00"/>
                </a:highlight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Sem nota, não tem pagamento</a:t>
            </a:r>
            <a:endParaRPr lang="en-US" sz="4400" b="1" u="sng" dirty="0">
              <a:solidFill>
                <a:srgbClr val="1A1A1A"/>
              </a:solidFill>
              <a:highlight>
                <a:srgbClr val="FFFF00"/>
              </a:highlight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39D9166C-628B-500F-9697-BB0A32751CB6}"/>
              </a:ext>
            </a:extLst>
          </p:cNvPr>
          <p:cNvSpPr txBox="1"/>
          <p:nvPr/>
        </p:nvSpPr>
        <p:spPr>
          <a:xfrm>
            <a:off x="1828800" y="3448909"/>
            <a:ext cx="617654" cy="579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74"/>
              </a:lnSpc>
              <a:spcBef>
                <a:spcPct val="0"/>
              </a:spcBef>
            </a:pPr>
            <a:r>
              <a:rPr lang="en-US" sz="6000" b="1" i="1" dirty="0">
                <a:solidFill>
                  <a:srgbClr val="3A6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1</a:t>
            </a: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AAEDFC03-C412-348F-8261-08B63ABE81FD}"/>
              </a:ext>
            </a:extLst>
          </p:cNvPr>
          <p:cNvSpPr txBox="1"/>
          <p:nvPr/>
        </p:nvSpPr>
        <p:spPr>
          <a:xfrm>
            <a:off x="1828800" y="5736730"/>
            <a:ext cx="617654" cy="579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74"/>
              </a:lnSpc>
              <a:spcBef>
                <a:spcPct val="0"/>
              </a:spcBef>
            </a:pPr>
            <a:r>
              <a:rPr lang="en-US" sz="6000" b="1" i="1" dirty="0">
                <a:solidFill>
                  <a:srgbClr val="3A6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2</a:t>
            </a: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B4AC66EC-AF90-FF15-2F15-ED47CEE0BC96}"/>
              </a:ext>
            </a:extLst>
          </p:cNvPr>
          <p:cNvSpPr txBox="1"/>
          <p:nvPr/>
        </p:nvSpPr>
        <p:spPr>
          <a:xfrm>
            <a:off x="1824433" y="7679954"/>
            <a:ext cx="465254" cy="579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74"/>
              </a:lnSpc>
              <a:spcBef>
                <a:spcPct val="0"/>
              </a:spcBef>
            </a:pPr>
            <a:r>
              <a:rPr lang="en-US" sz="6000" b="1" i="1" dirty="0">
                <a:solidFill>
                  <a:srgbClr val="3A6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3</a:t>
            </a: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DD4A1F79-A111-3C9A-6CE9-14E494945158}"/>
              </a:ext>
            </a:extLst>
          </p:cNvPr>
          <p:cNvSpPr txBox="1"/>
          <p:nvPr/>
        </p:nvSpPr>
        <p:spPr>
          <a:xfrm>
            <a:off x="15554769" y="264937"/>
            <a:ext cx="2189770" cy="72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 b="1" dirty="0">
                <a:solidFill>
                  <a:srgbClr val="3A6584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Sistema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BBEE134B-7B33-4B32-D998-A8512B8A3B9E}"/>
              </a:ext>
            </a:extLst>
          </p:cNvPr>
          <p:cNvSpPr txBox="1"/>
          <p:nvPr/>
        </p:nvSpPr>
        <p:spPr>
          <a:xfrm>
            <a:off x="14325600" y="744924"/>
            <a:ext cx="4333487" cy="57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b="1" dirty="0">
                <a:solidFill>
                  <a:srgbClr val="000000"/>
                </a:solidFill>
                <a:latin typeface="Austera Text Bold"/>
                <a:ea typeface="Austera Text Bold"/>
                <a:cs typeface="Austera Text Bold"/>
                <a:sym typeface="Austera Text Bold"/>
              </a:rPr>
              <a:t>CONTABILIDADE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5A2C205-7945-253E-2EC5-1B7DE24BB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7262" y="7008914"/>
            <a:ext cx="2356038" cy="2713676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4" name="Freeform 2">
            <a:extLst>
              <a:ext uri="{FF2B5EF4-FFF2-40B4-BE49-F238E27FC236}">
                <a16:creationId xmlns:a16="http://schemas.microsoft.com/office/drawing/2014/main" id="{25934507-5878-433D-470D-545652E60093}"/>
              </a:ext>
            </a:extLst>
          </p:cNvPr>
          <p:cNvSpPr/>
          <p:nvPr/>
        </p:nvSpPr>
        <p:spPr>
          <a:xfrm>
            <a:off x="-6781800" y="-439176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4" y="0"/>
                </a:lnTo>
                <a:lnTo>
                  <a:pt x="13161514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052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24" grpId="0"/>
      <p:bldP spid="25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58471-218A-A91B-4FC8-98E2A8BD4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FEBF090-191F-9A49-5494-DAB129061E29}"/>
              </a:ext>
            </a:extLst>
          </p:cNvPr>
          <p:cNvSpPr txBox="1"/>
          <p:nvPr/>
        </p:nvSpPr>
        <p:spPr>
          <a:xfrm>
            <a:off x="986081" y="7086527"/>
            <a:ext cx="16315834" cy="67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38"/>
              </a:lnSpc>
            </a:pPr>
            <a:r>
              <a:rPr lang="en-US" sz="6000" b="1" spc="193" dirty="0">
                <a:solidFill>
                  <a:srgbClr val="3A658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Ela quer saber se o dinheiro do caixa bate</a:t>
            </a:r>
            <a:r>
              <a:rPr lang="en-US" sz="4800" b="1" spc="193" dirty="0">
                <a:solidFill>
                  <a:srgbClr val="3A658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.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54191B3B-D575-B9BA-133E-A09219DBC396}"/>
              </a:ext>
            </a:extLst>
          </p:cNvPr>
          <p:cNvSpPr txBox="1"/>
          <p:nvPr/>
        </p:nvSpPr>
        <p:spPr>
          <a:xfrm>
            <a:off x="2701147" y="2544967"/>
            <a:ext cx="12885706" cy="5197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74"/>
              </a:lnSpc>
            </a:pPr>
            <a:r>
              <a:rPr lang="en-US" sz="10604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 SEFAZ não quer saber se você emite nota.</a:t>
            </a:r>
          </a:p>
          <a:p>
            <a:pPr algn="ctr">
              <a:lnSpc>
                <a:spcPts val="10074"/>
              </a:lnSpc>
            </a:pPr>
            <a:endParaRPr lang="en-US" sz="10604" b="1" spc="-530" dirty="0">
              <a:solidFill>
                <a:srgbClr val="1A1A1A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D8E18BB-986F-9E65-9CE3-C264C551A6B5}"/>
              </a:ext>
            </a:extLst>
          </p:cNvPr>
          <p:cNvSpPr/>
          <p:nvPr/>
        </p:nvSpPr>
        <p:spPr>
          <a:xfrm>
            <a:off x="-6781800" y="-439176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4" y="0"/>
                </a:lnTo>
                <a:lnTo>
                  <a:pt x="13161514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09C34ED-FEDD-083E-75AB-D3F7ECD10821}"/>
              </a:ext>
            </a:extLst>
          </p:cNvPr>
          <p:cNvSpPr txBox="1"/>
          <p:nvPr/>
        </p:nvSpPr>
        <p:spPr>
          <a:xfrm>
            <a:off x="8049113" y="366788"/>
            <a:ext cx="2189770" cy="72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 b="1" dirty="0">
                <a:solidFill>
                  <a:srgbClr val="3A6584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Sistema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6933073-CAFD-E3D5-EB2E-43483FD0C69B}"/>
              </a:ext>
            </a:extLst>
          </p:cNvPr>
          <p:cNvSpPr txBox="1"/>
          <p:nvPr/>
        </p:nvSpPr>
        <p:spPr>
          <a:xfrm>
            <a:off x="6977255" y="891440"/>
            <a:ext cx="4333487" cy="57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b="1" dirty="0">
                <a:solidFill>
                  <a:srgbClr val="000000"/>
                </a:solidFill>
                <a:latin typeface="Austera Text Bold"/>
                <a:ea typeface="Austera Text Bold"/>
                <a:cs typeface="Austera Text Bold"/>
                <a:sym typeface="Austera Text Bold"/>
              </a:rPr>
              <a:t>CONTABILIDADE</a:t>
            </a:r>
          </a:p>
        </p:txBody>
      </p:sp>
    </p:spTree>
    <p:extLst>
      <p:ext uri="{BB962C8B-B14F-4D97-AF65-F5344CB8AC3E}">
        <p14:creationId xmlns:p14="http://schemas.microsoft.com/office/powerpoint/2010/main" val="37464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70EA-3020-FBC0-EBD2-08089AED0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>
            <a:extLst>
              <a:ext uri="{FF2B5EF4-FFF2-40B4-BE49-F238E27FC236}">
                <a16:creationId xmlns:a16="http://schemas.microsoft.com/office/drawing/2014/main" id="{A2D2F205-AAE2-5532-164B-BF85A0CD3820}"/>
              </a:ext>
            </a:extLst>
          </p:cNvPr>
          <p:cNvSpPr txBox="1"/>
          <p:nvPr/>
        </p:nvSpPr>
        <p:spPr>
          <a:xfrm>
            <a:off x="2701147" y="2544967"/>
            <a:ext cx="12885706" cy="260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74"/>
              </a:lnSpc>
            </a:pPr>
            <a:r>
              <a:rPr lang="en-US" sz="10604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Essa regra não vai quebrar empresas.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617A6A04-834D-16FC-B1E3-280840C84153}"/>
              </a:ext>
            </a:extLst>
          </p:cNvPr>
          <p:cNvSpPr txBox="1"/>
          <p:nvPr/>
        </p:nvSpPr>
        <p:spPr>
          <a:xfrm>
            <a:off x="2705158" y="8692145"/>
            <a:ext cx="131826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4453"/>
              </a:lnSpc>
            </a:pPr>
            <a:r>
              <a:rPr lang="pt-BR" sz="4400" b="1" u="sng" dirty="0">
                <a:solidFill>
                  <a:srgbClr val="1A1A1A"/>
                </a:solidFill>
                <a:highlight>
                  <a:srgbClr val="FFFF00"/>
                </a:highlight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Regularidade fiscal hoje é vantagem competitiva</a:t>
            </a:r>
            <a:r>
              <a:rPr lang="pt-BR" sz="4400" b="1" dirty="0">
                <a:solidFill>
                  <a:srgbClr val="1A1A1A"/>
                </a:solidFill>
                <a:highlight>
                  <a:srgbClr val="FFFF00"/>
                </a:highlight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.</a:t>
            </a: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	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8632296C-2865-EE27-7FE5-13531F161FAE}"/>
              </a:ext>
            </a:extLst>
          </p:cNvPr>
          <p:cNvSpPr txBox="1"/>
          <p:nvPr/>
        </p:nvSpPr>
        <p:spPr>
          <a:xfrm>
            <a:off x="533400" y="6750879"/>
            <a:ext cx="17221200" cy="1246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38"/>
              </a:lnSpc>
            </a:pPr>
            <a:r>
              <a:rPr lang="en-US" sz="6000" b="1" spc="193" dirty="0">
                <a:solidFill>
                  <a:srgbClr val="3A658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Vai selecionar quem permanece no mercado</a:t>
            </a:r>
          </a:p>
          <a:p>
            <a:pPr algn="r">
              <a:lnSpc>
                <a:spcPts val="5038"/>
              </a:lnSpc>
            </a:pPr>
            <a:endParaRPr lang="en-US" sz="3875" b="1" spc="193" dirty="0">
              <a:solidFill>
                <a:srgbClr val="3A658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6AE556E9-4B35-8EA0-DEFD-7567258BC91D}"/>
              </a:ext>
            </a:extLst>
          </p:cNvPr>
          <p:cNvSpPr/>
          <p:nvPr/>
        </p:nvSpPr>
        <p:spPr>
          <a:xfrm>
            <a:off x="-6781800" y="-439176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4" y="0"/>
                </a:lnTo>
                <a:lnTo>
                  <a:pt x="13161514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2239372-7978-23B6-87A5-3472899366E9}"/>
              </a:ext>
            </a:extLst>
          </p:cNvPr>
          <p:cNvSpPr txBox="1"/>
          <p:nvPr/>
        </p:nvSpPr>
        <p:spPr>
          <a:xfrm>
            <a:off x="8049113" y="366788"/>
            <a:ext cx="2189770" cy="72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 b="1" dirty="0">
                <a:solidFill>
                  <a:srgbClr val="3A6584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Sistema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CA4C0649-D6D3-9177-3B46-3EED109C7948}"/>
              </a:ext>
            </a:extLst>
          </p:cNvPr>
          <p:cNvSpPr txBox="1"/>
          <p:nvPr/>
        </p:nvSpPr>
        <p:spPr>
          <a:xfrm>
            <a:off x="6977255" y="891440"/>
            <a:ext cx="4333487" cy="57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b="1" dirty="0">
                <a:solidFill>
                  <a:srgbClr val="000000"/>
                </a:solidFill>
                <a:latin typeface="Austera Text Bold"/>
                <a:ea typeface="Austera Text Bold"/>
                <a:cs typeface="Austera Text Bold"/>
                <a:sym typeface="Austera Text Bold"/>
              </a:rPr>
              <a:t>CONTABILIDADE</a:t>
            </a:r>
          </a:p>
        </p:txBody>
      </p:sp>
    </p:spTree>
    <p:extLst>
      <p:ext uri="{BB962C8B-B14F-4D97-AF65-F5344CB8AC3E}">
        <p14:creationId xmlns:p14="http://schemas.microsoft.com/office/powerpoint/2010/main" val="21755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8D25A0-0719-A373-BD0D-376FAF3D7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3178A854-93ED-CCE3-7AE6-B0A9DF0E6CE5}"/>
              </a:ext>
            </a:extLst>
          </p:cNvPr>
          <p:cNvSpPr/>
          <p:nvPr/>
        </p:nvSpPr>
        <p:spPr>
          <a:xfrm>
            <a:off x="-6781800" y="-439176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4" y="0"/>
                </a:lnTo>
                <a:lnTo>
                  <a:pt x="13161514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3DD7BF3-C964-0D41-F91B-839748EB9698}"/>
              </a:ext>
            </a:extLst>
          </p:cNvPr>
          <p:cNvSpPr txBox="1"/>
          <p:nvPr/>
        </p:nvSpPr>
        <p:spPr>
          <a:xfrm>
            <a:off x="762632" y="2793497"/>
            <a:ext cx="17365908" cy="53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2"/>
              </a:lnSpc>
            </a:pPr>
            <a:r>
              <a:rPr lang="en-US" sz="3179" dirty="0">
                <a:solidFill>
                  <a:srgbClr val="1A1A1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  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6AB283F-09AD-5DF1-B151-F8C7BF22C1AF}"/>
              </a:ext>
            </a:extLst>
          </p:cNvPr>
          <p:cNvSpPr txBox="1"/>
          <p:nvPr/>
        </p:nvSpPr>
        <p:spPr>
          <a:xfrm>
            <a:off x="1515166" y="3157776"/>
            <a:ext cx="15019771" cy="766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95"/>
              </a:lnSpc>
            </a:pPr>
            <a:r>
              <a:rPr lang="en-US" sz="6206" b="1" spc="-31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CONTATO</a:t>
            </a: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D6E2DE73-DD1B-3E3E-43BA-B0FA1289CCC1}"/>
              </a:ext>
            </a:extLst>
          </p:cNvPr>
          <p:cNvSpPr txBox="1"/>
          <p:nvPr/>
        </p:nvSpPr>
        <p:spPr>
          <a:xfrm>
            <a:off x="5486400" y="4123869"/>
            <a:ext cx="6183988" cy="534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79" dirty="0">
                <a:solidFill>
                  <a:srgbClr val="1A1A1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      Robson Cândido de Oliveira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E659483-376C-8BCC-6C91-19F70B441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047" y="4786050"/>
            <a:ext cx="3429906" cy="4337823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26B2739A-C850-C80C-4C68-C2CE6DA3CFE1}"/>
              </a:ext>
            </a:extLst>
          </p:cNvPr>
          <p:cNvSpPr txBox="1"/>
          <p:nvPr/>
        </p:nvSpPr>
        <p:spPr>
          <a:xfrm>
            <a:off x="8049113" y="366788"/>
            <a:ext cx="2189770" cy="72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 b="1" dirty="0">
                <a:solidFill>
                  <a:srgbClr val="3A6584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Sistema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5822FADE-172F-4A4B-0CEA-EB6398AAF02B}"/>
              </a:ext>
            </a:extLst>
          </p:cNvPr>
          <p:cNvSpPr txBox="1"/>
          <p:nvPr/>
        </p:nvSpPr>
        <p:spPr>
          <a:xfrm>
            <a:off x="6977255" y="891440"/>
            <a:ext cx="4333487" cy="57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b="1" dirty="0">
                <a:solidFill>
                  <a:srgbClr val="000000"/>
                </a:solidFill>
                <a:latin typeface="Austera Text Bold"/>
                <a:ea typeface="Austera Text Bold"/>
                <a:cs typeface="Austera Text Bold"/>
                <a:sym typeface="Austera Text Bold"/>
              </a:rPr>
              <a:t>CONTABILIDADE</a:t>
            </a:r>
          </a:p>
        </p:txBody>
      </p:sp>
    </p:spTree>
    <p:extLst>
      <p:ext uri="{BB962C8B-B14F-4D97-AF65-F5344CB8AC3E}">
        <p14:creationId xmlns:p14="http://schemas.microsoft.com/office/powerpoint/2010/main" val="28944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20F12-969A-F320-072F-EEB6FB4D9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>
            <a:extLst>
              <a:ext uri="{FF2B5EF4-FFF2-40B4-BE49-F238E27FC236}">
                <a16:creationId xmlns:a16="http://schemas.microsoft.com/office/drawing/2014/main" id="{C7B462B9-15C1-E496-892B-AE92F7643684}"/>
              </a:ext>
            </a:extLst>
          </p:cNvPr>
          <p:cNvSpPr txBox="1"/>
          <p:nvPr/>
        </p:nvSpPr>
        <p:spPr>
          <a:xfrm>
            <a:off x="2701147" y="2544967"/>
            <a:ext cx="12885706" cy="5197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74"/>
              </a:lnSpc>
            </a:pPr>
            <a:r>
              <a:rPr lang="en-US" sz="10604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 dinheiro que entra hoje no seu Caixa bate 100% com as suas notas fiscais?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8B044F-B06F-B20A-F8AD-15231BF0E70D}"/>
              </a:ext>
            </a:extLst>
          </p:cNvPr>
          <p:cNvSpPr txBox="1"/>
          <p:nvPr/>
        </p:nvSpPr>
        <p:spPr>
          <a:xfrm>
            <a:off x="1219200" y="8648700"/>
            <a:ext cx="15849600" cy="67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38"/>
              </a:lnSpc>
            </a:pPr>
            <a:r>
              <a:rPr lang="en-US" sz="6000" b="1" spc="193" dirty="0">
                <a:solidFill>
                  <a:srgbClr val="3A658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Hoje, a SEFAZ não acredita. Ela enxerga!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2ACAE73-F817-0A13-2BC6-72376C719FE1}"/>
              </a:ext>
            </a:extLst>
          </p:cNvPr>
          <p:cNvSpPr txBox="1"/>
          <p:nvPr/>
        </p:nvSpPr>
        <p:spPr>
          <a:xfrm>
            <a:off x="8049113" y="366788"/>
            <a:ext cx="2189770" cy="72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 b="1" dirty="0">
                <a:solidFill>
                  <a:srgbClr val="3A6584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Sistema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9361761-C1F7-192E-F65A-7206CC8AD584}"/>
              </a:ext>
            </a:extLst>
          </p:cNvPr>
          <p:cNvSpPr txBox="1"/>
          <p:nvPr/>
        </p:nvSpPr>
        <p:spPr>
          <a:xfrm>
            <a:off x="6977255" y="891440"/>
            <a:ext cx="4333487" cy="57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b="1" dirty="0">
                <a:solidFill>
                  <a:srgbClr val="000000"/>
                </a:solidFill>
                <a:latin typeface="Austera Text Bold"/>
                <a:ea typeface="Austera Text Bold"/>
                <a:cs typeface="Austera Text Bold"/>
                <a:sym typeface="Austera Text Bold"/>
              </a:rPr>
              <a:t>CONTABILIDADE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E6EA5B4-7602-2528-73E2-C74821F1F37A}"/>
              </a:ext>
            </a:extLst>
          </p:cNvPr>
          <p:cNvSpPr/>
          <p:nvPr/>
        </p:nvSpPr>
        <p:spPr>
          <a:xfrm>
            <a:off x="-6781800" y="-439176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4" y="0"/>
                </a:lnTo>
                <a:lnTo>
                  <a:pt x="13161514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305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26CFD-37D9-BE7C-BC80-2C4E64988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02FE3F0-B6FB-D058-6940-BD721EE25C7C}"/>
              </a:ext>
            </a:extLst>
          </p:cNvPr>
          <p:cNvSpPr txBox="1"/>
          <p:nvPr/>
        </p:nvSpPr>
        <p:spPr>
          <a:xfrm>
            <a:off x="5186582" y="5410987"/>
            <a:ext cx="23622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Cartão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A8A4521E-F5C1-6372-3A35-E5FF8B7F5FF5}"/>
              </a:ext>
            </a:extLst>
          </p:cNvPr>
          <p:cNvSpPr txBox="1"/>
          <p:nvPr/>
        </p:nvSpPr>
        <p:spPr>
          <a:xfrm>
            <a:off x="2701147" y="2544967"/>
            <a:ext cx="12885706" cy="260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74"/>
              </a:lnSpc>
            </a:pPr>
            <a:r>
              <a:rPr lang="en-US" sz="10604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 fiscalização mudou de nível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75D54-1FE3-417C-BFF6-163B79491063}"/>
              </a:ext>
            </a:extLst>
          </p:cNvPr>
          <p:cNvSpPr txBox="1"/>
          <p:nvPr/>
        </p:nvSpPr>
        <p:spPr>
          <a:xfrm>
            <a:off x="5198614" y="6203470"/>
            <a:ext cx="23622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PIX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31831F5-741D-B516-8A90-9BEEE8AD21C1}"/>
              </a:ext>
            </a:extLst>
          </p:cNvPr>
          <p:cNvSpPr txBox="1"/>
          <p:nvPr/>
        </p:nvSpPr>
        <p:spPr>
          <a:xfrm>
            <a:off x="5198614" y="6867869"/>
            <a:ext cx="295478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Nota Fiscal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EEBFB5A-9ED6-7965-FA45-2FE26E22AF82}"/>
              </a:ext>
            </a:extLst>
          </p:cNvPr>
          <p:cNvSpPr txBox="1"/>
          <p:nvPr/>
        </p:nvSpPr>
        <p:spPr>
          <a:xfrm>
            <a:off x="5245537" y="7592368"/>
            <a:ext cx="23622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Banco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5D6F045C-691F-2600-758B-F2DFB78C096D}"/>
              </a:ext>
            </a:extLst>
          </p:cNvPr>
          <p:cNvGrpSpPr/>
          <p:nvPr/>
        </p:nvGrpSpPr>
        <p:grpSpPr>
          <a:xfrm>
            <a:off x="4066104" y="5610842"/>
            <a:ext cx="532136" cy="285231"/>
            <a:chOff x="0" y="0"/>
            <a:chExt cx="812800" cy="435670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E87A805-0049-CA99-FB47-6DDD3CDA5F32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53B3B368-2407-4660-7A64-3B97DB51196F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AFBC01B6-78A0-EFF1-8BFE-7A4392FE9B3F}"/>
              </a:ext>
            </a:extLst>
          </p:cNvPr>
          <p:cNvGrpSpPr/>
          <p:nvPr/>
        </p:nvGrpSpPr>
        <p:grpSpPr>
          <a:xfrm>
            <a:off x="4115991" y="6297063"/>
            <a:ext cx="532136" cy="285231"/>
            <a:chOff x="0" y="0"/>
            <a:chExt cx="812800" cy="435670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BA913E2C-6187-D12A-58A3-090B56D99994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4EAB00F0-2D1B-92D8-0920-27C57654D754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7A09525A-139A-8170-65B7-C8BFC5130CB0}"/>
              </a:ext>
            </a:extLst>
          </p:cNvPr>
          <p:cNvGrpSpPr/>
          <p:nvPr/>
        </p:nvGrpSpPr>
        <p:grpSpPr>
          <a:xfrm>
            <a:off x="4115991" y="6958215"/>
            <a:ext cx="532136" cy="285231"/>
            <a:chOff x="0" y="0"/>
            <a:chExt cx="812800" cy="43567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E4F72074-038D-8DC8-5835-C47A564294F0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54C2BBB4-E966-84DC-E65B-99CB9D20074D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74C854D8-F751-7DEC-B3E9-32C493313D68}"/>
              </a:ext>
            </a:extLst>
          </p:cNvPr>
          <p:cNvGrpSpPr/>
          <p:nvPr/>
        </p:nvGrpSpPr>
        <p:grpSpPr>
          <a:xfrm>
            <a:off x="4120088" y="7742033"/>
            <a:ext cx="532136" cy="285231"/>
            <a:chOff x="0" y="0"/>
            <a:chExt cx="812800" cy="435670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391E44C-2F51-B78D-D16D-25A79A5CD17F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35B919B4-A4AC-F426-A4E1-F4E4E9D2984B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">
            <a:extLst>
              <a:ext uri="{FF2B5EF4-FFF2-40B4-BE49-F238E27FC236}">
                <a16:creationId xmlns:a16="http://schemas.microsoft.com/office/drawing/2014/main" id="{0EBC8FFF-120F-CA91-C6EC-50E1B23EA936}"/>
              </a:ext>
            </a:extLst>
          </p:cNvPr>
          <p:cNvSpPr txBox="1"/>
          <p:nvPr/>
        </p:nvSpPr>
        <p:spPr>
          <a:xfrm>
            <a:off x="5207045" y="9107019"/>
            <a:ext cx="834212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53"/>
              </a:lnSpc>
            </a:pPr>
            <a:r>
              <a:rPr lang="pt-BR" sz="4400" b="1" u="sng" dirty="0">
                <a:solidFill>
                  <a:srgbClr val="1A1A1A"/>
                </a:solidFill>
                <a:highlight>
                  <a:srgbClr val="FFFF00"/>
                </a:highlight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Tudo cruzado automaticamente</a:t>
            </a:r>
            <a:endParaRPr lang="en-US" sz="4400" b="1" u="sng" dirty="0">
              <a:solidFill>
                <a:srgbClr val="1A1A1A"/>
              </a:solidFill>
              <a:highlight>
                <a:srgbClr val="FFFF00"/>
              </a:highlight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ED3849CC-E453-B9FB-FE64-72B4DD6E0A85}"/>
              </a:ext>
            </a:extLst>
          </p:cNvPr>
          <p:cNvSpPr txBox="1"/>
          <p:nvPr/>
        </p:nvSpPr>
        <p:spPr>
          <a:xfrm>
            <a:off x="8049113" y="366788"/>
            <a:ext cx="2189770" cy="72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 b="1" dirty="0">
                <a:solidFill>
                  <a:srgbClr val="3A6584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Sistema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5DAA3D75-5BFA-BEF7-19D3-CA1AC0DBF934}"/>
              </a:ext>
            </a:extLst>
          </p:cNvPr>
          <p:cNvSpPr txBox="1"/>
          <p:nvPr/>
        </p:nvSpPr>
        <p:spPr>
          <a:xfrm>
            <a:off x="6977255" y="891440"/>
            <a:ext cx="4333487" cy="57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b="1" dirty="0">
                <a:solidFill>
                  <a:srgbClr val="000000"/>
                </a:solidFill>
                <a:latin typeface="Austera Text Bold"/>
                <a:ea typeface="Austera Text Bold"/>
                <a:cs typeface="Austera Text Bold"/>
                <a:sym typeface="Austera Text Bold"/>
              </a:rPr>
              <a:t>CONTABILIDADE</a:t>
            </a:r>
          </a:p>
        </p:txBody>
      </p:sp>
      <p:sp>
        <p:nvSpPr>
          <p:cNvPr id="24" name="Freeform 2">
            <a:extLst>
              <a:ext uri="{FF2B5EF4-FFF2-40B4-BE49-F238E27FC236}">
                <a16:creationId xmlns:a16="http://schemas.microsoft.com/office/drawing/2014/main" id="{398511A6-ABFF-E36B-994B-7ADCFE23A40D}"/>
              </a:ext>
            </a:extLst>
          </p:cNvPr>
          <p:cNvSpPr/>
          <p:nvPr/>
        </p:nvSpPr>
        <p:spPr>
          <a:xfrm>
            <a:off x="-6781800" y="-439176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4" y="0"/>
                </a:lnTo>
                <a:lnTo>
                  <a:pt x="13161514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22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3F335-3385-39C1-BFF6-4B2B8EB52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>
            <a:extLst>
              <a:ext uri="{FF2B5EF4-FFF2-40B4-BE49-F238E27FC236}">
                <a16:creationId xmlns:a16="http://schemas.microsoft.com/office/drawing/2014/main" id="{367D77D9-2C12-0AF5-30A6-2F03769FB1E1}"/>
              </a:ext>
            </a:extLst>
          </p:cNvPr>
          <p:cNvSpPr txBox="1"/>
          <p:nvPr/>
        </p:nvSpPr>
        <p:spPr>
          <a:xfrm>
            <a:off x="2701147" y="2544967"/>
            <a:ext cx="12885706" cy="260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74"/>
              </a:lnSpc>
            </a:pPr>
            <a:r>
              <a:rPr lang="en-US" sz="10604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Isso não é sobre Nota Fiscal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CE85FB36-65D4-1165-C98B-D876C7972593}"/>
              </a:ext>
            </a:extLst>
          </p:cNvPr>
          <p:cNvSpPr txBox="1"/>
          <p:nvPr/>
        </p:nvSpPr>
        <p:spPr>
          <a:xfrm>
            <a:off x="3352865" y="8797580"/>
            <a:ext cx="1158227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53"/>
              </a:lnSpc>
            </a:pPr>
            <a:r>
              <a:rPr lang="pt-BR" sz="4400" b="1" u="sng" dirty="0">
                <a:solidFill>
                  <a:srgbClr val="1A1A1A"/>
                </a:solidFill>
                <a:highlight>
                  <a:srgbClr val="FFFF00"/>
                </a:highlight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Se os números não batem, o sistema acusa</a:t>
            </a: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	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FB19D3C3-569C-BBFC-4D41-051A117EB190}"/>
              </a:ext>
            </a:extLst>
          </p:cNvPr>
          <p:cNvSpPr txBox="1"/>
          <p:nvPr/>
        </p:nvSpPr>
        <p:spPr>
          <a:xfrm>
            <a:off x="3352865" y="6495666"/>
            <a:ext cx="13495306" cy="1246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38"/>
              </a:lnSpc>
            </a:pPr>
            <a:r>
              <a:rPr lang="en-US" sz="6000" b="1" spc="193" dirty="0">
                <a:solidFill>
                  <a:srgbClr val="3A658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É sobre fluxo de caixa e risco</a:t>
            </a:r>
            <a:r>
              <a:rPr lang="en-US" sz="4800" b="1" spc="193" dirty="0">
                <a:solidFill>
                  <a:srgbClr val="3A658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	</a:t>
            </a:r>
          </a:p>
          <a:p>
            <a:pPr algn="r">
              <a:lnSpc>
                <a:spcPts val="5038"/>
              </a:lnSpc>
            </a:pPr>
            <a:endParaRPr lang="en-US" sz="3875" b="1" spc="193" dirty="0">
              <a:solidFill>
                <a:srgbClr val="3A658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9C979066-6DE7-C30E-8E48-44FA5740B3CC}"/>
              </a:ext>
            </a:extLst>
          </p:cNvPr>
          <p:cNvSpPr txBox="1"/>
          <p:nvPr/>
        </p:nvSpPr>
        <p:spPr>
          <a:xfrm>
            <a:off x="8049113" y="366788"/>
            <a:ext cx="2189770" cy="72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 b="1" dirty="0">
                <a:solidFill>
                  <a:srgbClr val="3A6584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Sistema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FB84C4B4-8813-D3FF-D4C8-C0CFC4A3D390}"/>
              </a:ext>
            </a:extLst>
          </p:cNvPr>
          <p:cNvSpPr txBox="1"/>
          <p:nvPr/>
        </p:nvSpPr>
        <p:spPr>
          <a:xfrm>
            <a:off x="6977255" y="891440"/>
            <a:ext cx="4333487" cy="57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b="1" dirty="0">
                <a:solidFill>
                  <a:srgbClr val="000000"/>
                </a:solidFill>
                <a:latin typeface="Austera Text Bold"/>
                <a:ea typeface="Austera Text Bold"/>
                <a:cs typeface="Austera Text Bold"/>
                <a:sym typeface="Austera Text Bold"/>
              </a:rPr>
              <a:t>CONTABILIDADE</a:t>
            </a:r>
          </a:p>
        </p:txBody>
      </p:sp>
      <p:sp>
        <p:nvSpPr>
          <p:cNvPr id="24" name="Freeform 2">
            <a:extLst>
              <a:ext uri="{FF2B5EF4-FFF2-40B4-BE49-F238E27FC236}">
                <a16:creationId xmlns:a16="http://schemas.microsoft.com/office/drawing/2014/main" id="{524A220A-3FFA-3538-4903-BA0CA592B706}"/>
              </a:ext>
            </a:extLst>
          </p:cNvPr>
          <p:cNvSpPr/>
          <p:nvPr/>
        </p:nvSpPr>
        <p:spPr>
          <a:xfrm>
            <a:off x="-6781800" y="-439176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4" y="0"/>
                </a:lnTo>
                <a:lnTo>
                  <a:pt x="13161514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478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15642-3483-2741-F083-AB81BEDC4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00A373A0-6492-5B39-56C1-12ECFAA1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450" y="7103961"/>
            <a:ext cx="2971989" cy="2621518"/>
          </a:xfrm>
          <a:prstGeom prst="rect">
            <a:avLst/>
          </a:prstGeom>
          <a:effectLst>
            <a:softEdge rad="355600"/>
          </a:effectLst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C91D8D6F-FCE1-2A48-D503-009049328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5982" y="4646168"/>
            <a:ext cx="3054113" cy="2457793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5D0C1FA6-B79B-4779-0899-5D09D3CCD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672" y="2659768"/>
            <a:ext cx="3158860" cy="2129598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76D056C5-2F89-9FD8-0CD0-C9A166DB40BE}"/>
              </a:ext>
            </a:extLst>
          </p:cNvPr>
          <p:cNvSpPr txBox="1"/>
          <p:nvPr/>
        </p:nvSpPr>
        <p:spPr>
          <a:xfrm>
            <a:off x="8121852" y="3598533"/>
            <a:ext cx="6169825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50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Digitação manual</a:t>
            </a:r>
            <a:endParaRPr lang="en-US" sz="50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A34401B3-5399-A93D-6CD9-5CCDED9F7840}"/>
              </a:ext>
            </a:extLst>
          </p:cNvPr>
          <p:cNvSpPr txBox="1"/>
          <p:nvPr/>
        </p:nvSpPr>
        <p:spPr>
          <a:xfrm>
            <a:off x="2455472" y="1511169"/>
            <a:ext cx="13986655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74"/>
              </a:lnSpc>
            </a:pPr>
            <a:r>
              <a:rPr lang="en-US" sz="9600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Os erros mais comuns hoje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7C515-8F1F-9006-FC3E-34C7AA6AE847}"/>
              </a:ext>
            </a:extLst>
          </p:cNvPr>
          <p:cNvSpPr txBox="1"/>
          <p:nvPr/>
        </p:nvSpPr>
        <p:spPr>
          <a:xfrm>
            <a:off x="6676424" y="5735250"/>
            <a:ext cx="7374386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50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Código de autorização</a:t>
            </a:r>
            <a:r>
              <a:rPr lang="pt-BR" sz="5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	</a:t>
            </a:r>
            <a:endParaRPr lang="en-US" sz="5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FA658DC-1617-E7ED-1FCA-950EC2772E94}"/>
              </a:ext>
            </a:extLst>
          </p:cNvPr>
          <p:cNvSpPr txBox="1"/>
          <p:nvPr/>
        </p:nvSpPr>
        <p:spPr>
          <a:xfrm>
            <a:off x="8212691" y="7947508"/>
            <a:ext cx="6078986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50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Maquininha “solta”</a:t>
            </a: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	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8B85AF33-3B32-4248-5FE6-BE95861A271D}"/>
              </a:ext>
            </a:extLst>
          </p:cNvPr>
          <p:cNvGrpSpPr/>
          <p:nvPr/>
        </p:nvGrpSpPr>
        <p:grpSpPr>
          <a:xfrm>
            <a:off x="5218269" y="5872808"/>
            <a:ext cx="532136" cy="285231"/>
            <a:chOff x="0" y="0"/>
            <a:chExt cx="812800" cy="435670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5EF75557-B7ED-CED9-2AE8-F5A12E02E1CE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237E1FC8-6886-AD70-FF2B-C04EB5CFB8CB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2503F66B-7FD1-0F2B-6F5C-1FEFEA4A7A62}"/>
              </a:ext>
            </a:extLst>
          </p:cNvPr>
          <p:cNvGrpSpPr/>
          <p:nvPr/>
        </p:nvGrpSpPr>
        <p:grpSpPr>
          <a:xfrm>
            <a:off x="5251528" y="8119801"/>
            <a:ext cx="532136" cy="285231"/>
            <a:chOff x="0" y="0"/>
            <a:chExt cx="812800" cy="43567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05F824A7-4A16-7063-804D-D1B393672176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BEBF0949-B457-04C7-854C-9CCBED5359CF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">
            <a:extLst>
              <a:ext uri="{FF2B5EF4-FFF2-40B4-BE49-F238E27FC236}">
                <a16:creationId xmlns:a16="http://schemas.microsoft.com/office/drawing/2014/main" id="{79E7C940-7B17-D690-9843-C3963F640E02}"/>
              </a:ext>
            </a:extLst>
          </p:cNvPr>
          <p:cNvSpPr txBox="1"/>
          <p:nvPr/>
        </p:nvSpPr>
        <p:spPr>
          <a:xfrm>
            <a:off x="4729674" y="9312651"/>
            <a:ext cx="841832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53"/>
              </a:lnSpc>
            </a:pPr>
            <a:r>
              <a:rPr lang="pt-BR" sz="4400" b="1" u="sng" dirty="0">
                <a:solidFill>
                  <a:srgbClr val="1A1A1A"/>
                </a:solidFill>
                <a:highlight>
                  <a:srgbClr val="FFFF00"/>
                </a:highlight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Se alguém digita, já existe risco</a:t>
            </a:r>
            <a:endParaRPr lang="en-US" sz="4400" b="1" u="sng" dirty="0">
              <a:solidFill>
                <a:srgbClr val="1A1A1A"/>
              </a:solidFill>
              <a:highlight>
                <a:srgbClr val="FFFF00"/>
              </a:highlight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5C46E2CF-A925-F655-824F-724F58A70718}"/>
              </a:ext>
            </a:extLst>
          </p:cNvPr>
          <p:cNvSpPr txBox="1"/>
          <p:nvPr/>
        </p:nvSpPr>
        <p:spPr>
          <a:xfrm>
            <a:off x="8049113" y="366788"/>
            <a:ext cx="2189770" cy="72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 b="1" dirty="0">
                <a:solidFill>
                  <a:srgbClr val="3A6584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Sistema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83DA825C-9413-AA61-53DE-EC97E68D6E5E}"/>
              </a:ext>
            </a:extLst>
          </p:cNvPr>
          <p:cNvSpPr txBox="1"/>
          <p:nvPr/>
        </p:nvSpPr>
        <p:spPr>
          <a:xfrm>
            <a:off x="6977255" y="891440"/>
            <a:ext cx="4333487" cy="57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b="1" dirty="0">
                <a:solidFill>
                  <a:srgbClr val="000000"/>
                </a:solidFill>
                <a:latin typeface="Austera Text Bold"/>
                <a:ea typeface="Austera Text Bold"/>
                <a:cs typeface="Austera Text Bold"/>
                <a:sym typeface="Austera Text Bold"/>
              </a:rPr>
              <a:t>CONTABILIDADE</a:t>
            </a:r>
          </a:p>
        </p:txBody>
      </p:sp>
      <p:sp>
        <p:nvSpPr>
          <p:cNvPr id="5" name="AutoShape 2" descr="Digitação na Área de Tecnologia | Gabriel Marcondes | DIO">
            <a:extLst>
              <a:ext uri="{FF2B5EF4-FFF2-40B4-BE49-F238E27FC236}">
                <a16:creationId xmlns:a16="http://schemas.microsoft.com/office/drawing/2014/main" id="{B8396908-C96E-C1C1-0D78-ECEEFEAB30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4" descr="Digitação na Área de Tecnologia | Gabriel Marcondes | DIO">
            <a:extLst>
              <a:ext uri="{FF2B5EF4-FFF2-40B4-BE49-F238E27FC236}">
                <a16:creationId xmlns:a16="http://schemas.microsoft.com/office/drawing/2014/main" id="{4DBC5B22-8333-75ED-3934-0741190488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6" descr="Digitação na Área de Tecnologia | Gabriel Marcondes | DIO">
            <a:extLst>
              <a:ext uri="{FF2B5EF4-FFF2-40B4-BE49-F238E27FC236}">
                <a16:creationId xmlns:a16="http://schemas.microsoft.com/office/drawing/2014/main" id="{DAAE2DEB-B5BD-32B2-D509-8E70C4401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26327" y="3385552"/>
            <a:ext cx="4632450" cy="4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7A45C569-7878-555E-3801-97ABBA2FE06B}"/>
              </a:ext>
            </a:extLst>
          </p:cNvPr>
          <p:cNvGrpSpPr/>
          <p:nvPr/>
        </p:nvGrpSpPr>
        <p:grpSpPr>
          <a:xfrm>
            <a:off x="5284787" y="3674511"/>
            <a:ext cx="532136" cy="285231"/>
            <a:chOff x="0" y="0"/>
            <a:chExt cx="812800" cy="435670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7DB191D-8AA6-033C-4C4C-1A9E98722E13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34" name="TextBox 5">
              <a:extLst>
                <a:ext uri="{FF2B5EF4-FFF2-40B4-BE49-F238E27FC236}">
                  <a16:creationId xmlns:a16="http://schemas.microsoft.com/office/drawing/2014/main" id="{B630E267-C64B-247C-026C-57E7418DCF07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2">
            <a:extLst>
              <a:ext uri="{FF2B5EF4-FFF2-40B4-BE49-F238E27FC236}">
                <a16:creationId xmlns:a16="http://schemas.microsoft.com/office/drawing/2014/main" id="{D0BB163F-68F6-E9C7-4783-ED0E86B81787}"/>
              </a:ext>
            </a:extLst>
          </p:cNvPr>
          <p:cNvSpPr/>
          <p:nvPr/>
        </p:nvSpPr>
        <p:spPr>
          <a:xfrm>
            <a:off x="-6781800" y="-439176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4" y="0"/>
                </a:lnTo>
                <a:lnTo>
                  <a:pt x="13161514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254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AF512-3EF9-0167-1084-C3D48D3B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>
            <a:extLst>
              <a:ext uri="{FF2B5EF4-FFF2-40B4-BE49-F238E27FC236}">
                <a16:creationId xmlns:a16="http://schemas.microsoft.com/office/drawing/2014/main" id="{B78F4EBE-556D-099E-F70B-610D9C867BEA}"/>
              </a:ext>
            </a:extLst>
          </p:cNvPr>
          <p:cNvSpPr txBox="1"/>
          <p:nvPr/>
        </p:nvSpPr>
        <p:spPr>
          <a:xfrm>
            <a:off x="2701147" y="2684354"/>
            <a:ext cx="12885706" cy="3901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74"/>
              </a:lnSpc>
            </a:pPr>
            <a:r>
              <a:rPr lang="en-US" sz="10604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Pagamento e nota precisam nascer juntos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311A4CD7-5E7C-7C02-6FE6-A14A966FA54C}"/>
              </a:ext>
            </a:extLst>
          </p:cNvPr>
          <p:cNvSpPr txBox="1"/>
          <p:nvPr/>
        </p:nvSpPr>
        <p:spPr>
          <a:xfrm>
            <a:off x="4343400" y="9106767"/>
            <a:ext cx="100584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53"/>
              </a:lnSpc>
            </a:pPr>
            <a:r>
              <a:rPr lang="pt-BR" sz="4400" b="1" u="sng" dirty="0">
                <a:solidFill>
                  <a:srgbClr val="1A1A1A"/>
                </a:solidFill>
                <a:highlight>
                  <a:srgbClr val="FFFF00"/>
                </a:highlight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Processo errado gera autuação futura</a:t>
            </a:r>
            <a:endParaRPr lang="en-US" sz="4400" b="1" u="sng" dirty="0">
              <a:solidFill>
                <a:srgbClr val="1A1A1A"/>
              </a:solidFill>
              <a:highlight>
                <a:srgbClr val="FFFF00"/>
              </a:highlight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804C567C-2E19-3B53-2C42-095F9CF57A7A}"/>
              </a:ext>
            </a:extLst>
          </p:cNvPr>
          <p:cNvSpPr txBox="1"/>
          <p:nvPr/>
        </p:nvSpPr>
        <p:spPr>
          <a:xfrm>
            <a:off x="5181600" y="6640319"/>
            <a:ext cx="7924800" cy="1246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38"/>
              </a:lnSpc>
            </a:pPr>
            <a:r>
              <a:rPr lang="en-US" sz="5400" b="1" spc="193" dirty="0">
                <a:solidFill>
                  <a:srgbClr val="3A658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Integração automática</a:t>
            </a:r>
            <a:endParaRPr lang="en-US" sz="4800" b="1" spc="193" dirty="0">
              <a:solidFill>
                <a:srgbClr val="3A658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r">
              <a:lnSpc>
                <a:spcPts val="5038"/>
              </a:lnSpc>
            </a:pPr>
            <a:endParaRPr lang="en-US" sz="3875" b="1" spc="193" dirty="0">
              <a:solidFill>
                <a:srgbClr val="3A658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88C27DC-4C97-A137-0564-34865921061D}"/>
              </a:ext>
            </a:extLst>
          </p:cNvPr>
          <p:cNvSpPr txBox="1"/>
          <p:nvPr/>
        </p:nvSpPr>
        <p:spPr>
          <a:xfrm>
            <a:off x="4800600" y="7592598"/>
            <a:ext cx="8686800" cy="1246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38"/>
              </a:lnSpc>
            </a:pPr>
            <a:r>
              <a:rPr lang="en-US" sz="5400" b="1" spc="193" dirty="0">
                <a:solidFill>
                  <a:srgbClr val="3A658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Sem intervenção humana</a:t>
            </a:r>
            <a:endParaRPr lang="en-US" sz="4800" b="1" spc="193" dirty="0">
              <a:solidFill>
                <a:srgbClr val="3A658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r">
              <a:lnSpc>
                <a:spcPts val="5038"/>
              </a:lnSpc>
            </a:pPr>
            <a:endParaRPr lang="en-US" sz="3875" b="1" spc="193" dirty="0">
              <a:solidFill>
                <a:srgbClr val="3A658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3ADD7C6-136A-3425-B140-AB20633536B1}"/>
              </a:ext>
            </a:extLst>
          </p:cNvPr>
          <p:cNvSpPr txBox="1"/>
          <p:nvPr/>
        </p:nvSpPr>
        <p:spPr>
          <a:xfrm>
            <a:off x="8049113" y="366788"/>
            <a:ext cx="2189770" cy="72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 b="1" dirty="0">
                <a:solidFill>
                  <a:srgbClr val="3A6584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Sistema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67CB3111-77C5-36DD-C317-7439737C4D4D}"/>
              </a:ext>
            </a:extLst>
          </p:cNvPr>
          <p:cNvSpPr txBox="1"/>
          <p:nvPr/>
        </p:nvSpPr>
        <p:spPr>
          <a:xfrm>
            <a:off x="6977255" y="891440"/>
            <a:ext cx="4333487" cy="57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b="1" dirty="0">
                <a:solidFill>
                  <a:srgbClr val="000000"/>
                </a:solidFill>
                <a:latin typeface="Austera Text Bold"/>
                <a:ea typeface="Austera Text Bold"/>
                <a:cs typeface="Austera Text Bold"/>
                <a:sym typeface="Austera Text Bold"/>
              </a:rPr>
              <a:t>CONTABILIDADE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FAA1FC26-1EB7-DBB9-1DFC-28F78E635786}"/>
              </a:ext>
            </a:extLst>
          </p:cNvPr>
          <p:cNvSpPr/>
          <p:nvPr/>
        </p:nvSpPr>
        <p:spPr>
          <a:xfrm>
            <a:off x="-6781800" y="-439176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4" y="0"/>
                </a:lnTo>
                <a:lnTo>
                  <a:pt x="13161514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675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2DCAF-AE62-32F8-146F-CD09322F8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BE21EAAD-4291-5411-4D6E-2D9864D6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923" y="6957589"/>
            <a:ext cx="2783119" cy="2783119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m destaque">
            <a:extLst>
              <a:ext uri="{FF2B5EF4-FFF2-40B4-BE49-F238E27FC236}">
                <a16:creationId xmlns:a16="http://schemas.microsoft.com/office/drawing/2014/main" id="{29F22455-3D62-C4CE-1641-C4D9483DC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889" y="4498661"/>
            <a:ext cx="3517650" cy="192214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5E79EC7-A9DA-F034-7D89-E66725112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982" y="2246451"/>
            <a:ext cx="3496742" cy="2216934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E367CC63-DB33-72F7-AC98-674984ACDA83}"/>
              </a:ext>
            </a:extLst>
          </p:cNvPr>
          <p:cNvSpPr txBox="1"/>
          <p:nvPr/>
        </p:nvSpPr>
        <p:spPr>
          <a:xfrm>
            <a:off x="6726968" y="7615045"/>
            <a:ext cx="7482939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5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Parcelamento informal</a:t>
            </a:r>
            <a:endParaRPr lang="en-US" sz="5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97BE94B7-1942-DD64-95CD-69D61A401C37}"/>
              </a:ext>
            </a:extLst>
          </p:cNvPr>
          <p:cNvSpPr txBox="1"/>
          <p:nvPr/>
        </p:nvSpPr>
        <p:spPr>
          <a:xfrm>
            <a:off x="1579869" y="708228"/>
            <a:ext cx="12885706" cy="2590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74"/>
              </a:lnSpc>
            </a:pPr>
            <a:r>
              <a:rPr lang="en-US" sz="9600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 quando o pagamento vem depois?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F4119-BBA9-A6D7-18F7-9EFAD474121E}"/>
              </a:ext>
            </a:extLst>
          </p:cNvPr>
          <p:cNvSpPr txBox="1"/>
          <p:nvPr/>
        </p:nvSpPr>
        <p:spPr>
          <a:xfrm>
            <a:off x="5198614" y="6033562"/>
            <a:ext cx="607898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	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39FD790-C93D-4F38-99E9-B79C63F52AF2}"/>
              </a:ext>
            </a:extLst>
          </p:cNvPr>
          <p:cNvSpPr txBox="1"/>
          <p:nvPr/>
        </p:nvSpPr>
        <p:spPr>
          <a:xfrm>
            <a:off x="9065693" y="3587211"/>
            <a:ext cx="5686784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5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Venda faturada</a:t>
            </a: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	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11E719A0-CC7B-9267-7A88-106B51C7C7D2}"/>
              </a:ext>
            </a:extLst>
          </p:cNvPr>
          <p:cNvGrpSpPr/>
          <p:nvPr/>
        </p:nvGrpSpPr>
        <p:grpSpPr>
          <a:xfrm>
            <a:off x="5198614" y="4824261"/>
            <a:ext cx="532136" cy="3193088"/>
            <a:chOff x="148223" y="-38100"/>
            <a:chExt cx="812800" cy="4877214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DBA3F800-7645-A991-83BA-E65167BA5CE1}"/>
                </a:ext>
              </a:extLst>
            </p:cNvPr>
            <p:cNvSpPr/>
            <p:nvPr/>
          </p:nvSpPr>
          <p:spPr>
            <a:xfrm>
              <a:off x="148223" y="4403444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F00C03AB-5849-2C04-39F2-9F2B41C31037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7490D900-D443-6A3C-42AD-521E1CE99C3F}"/>
              </a:ext>
            </a:extLst>
          </p:cNvPr>
          <p:cNvGrpSpPr/>
          <p:nvPr/>
        </p:nvGrpSpPr>
        <p:grpSpPr>
          <a:xfrm>
            <a:off x="6427641" y="5502729"/>
            <a:ext cx="532136" cy="285231"/>
            <a:chOff x="0" y="0"/>
            <a:chExt cx="812800" cy="435670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4DE80638-B139-3A7F-5B2C-CD83995A8419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D0FBEB81-3000-F3D8-A4C6-8587862D62D1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75E7B29B-D843-96D4-D2EF-19791DBD0DDD}"/>
              </a:ext>
            </a:extLst>
          </p:cNvPr>
          <p:cNvGrpSpPr/>
          <p:nvPr/>
        </p:nvGrpSpPr>
        <p:grpSpPr>
          <a:xfrm>
            <a:off x="8077703" y="3693970"/>
            <a:ext cx="532136" cy="285231"/>
            <a:chOff x="0" y="0"/>
            <a:chExt cx="812800" cy="43567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BEEB1EA6-DDB9-8D66-494B-06C9C9E716C8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0B79085A-2234-0504-F94A-695EECB3789C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">
            <a:extLst>
              <a:ext uri="{FF2B5EF4-FFF2-40B4-BE49-F238E27FC236}">
                <a16:creationId xmlns:a16="http://schemas.microsoft.com/office/drawing/2014/main" id="{4A3521A0-562E-EDF1-4FB5-1DA12B1A505A}"/>
              </a:ext>
            </a:extLst>
          </p:cNvPr>
          <p:cNvSpPr txBox="1"/>
          <p:nvPr/>
        </p:nvSpPr>
        <p:spPr>
          <a:xfrm>
            <a:off x="4345663" y="9344171"/>
            <a:ext cx="1032319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53"/>
              </a:lnSpc>
            </a:pPr>
            <a:r>
              <a:rPr lang="pt-BR" sz="4400" b="1" u="sng" dirty="0">
                <a:solidFill>
                  <a:srgbClr val="1A1A1A"/>
                </a:solidFill>
                <a:highlight>
                  <a:srgbClr val="FFFF00"/>
                </a:highlight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Nota sem dinheiro registrado = Alerta</a:t>
            </a:r>
            <a:endParaRPr lang="en-US" sz="4400" b="1" u="sng" dirty="0">
              <a:solidFill>
                <a:srgbClr val="1A1A1A"/>
              </a:solidFill>
              <a:highlight>
                <a:srgbClr val="FFFF00"/>
              </a:highlight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86503F6-18C5-C6A9-8CF1-2B2F873EB894}"/>
              </a:ext>
            </a:extLst>
          </p:cNvPr>
          <p:cNvSpPr txBox="1"/>
          <p:nvPr/>
        </p:nvSpPr>
        <p:spPr>
          <a:xfrm>
            <a:off x="7549261" y="5427627"/>
            <a:ext cx="6829784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5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Cliente paga depois</a:t>
            </a:r>
            <a:endParaRPr lang="en-US" sz="5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7F2DE626-5071-5E53-BA7A-DF05EDC95E10}"/>
              </a:ext>
            </a:extLst>
          </p:cNvPr>
          <p:cNvSpPr txBox="1"/>
          <p:nvPr/>
        </p:nvSpPr>
        <p:spPr>
          <a:xfrm>
            <a:off x="15554769" y="264937"/>
            <a:ext cx="2189770" cy="72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 b="1" dirty="0">
                <a:solidFill>
                  <a:srgbClr val="3A6584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Sistema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DB456F5C-981E-151E-A8F9-7B3CF2113D68}"/>
              </a:ext>
            </a:extLst>
          </p:cNvPr>
          <p:cNvSpPr txBox="1"/>
          <p:nvPr/>
        </p:nvSpPr>
        <p:spPr>
          <a:xfrm>
            <a:off x="14325600" y="744924"/>
            <a:ext cx="4333487" cy="57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b="1" dirty="0">
                <a:solidFill>
                  <a:srgbClr val="000000"/>
                </a:solidFill>
                <a:latin typeface="Austera Text Bold"/>
                <a:ea typeface="Austera Text Bold"/>
                <a:cs typeface="Austera Text Bold"/>
                <a:sym typeface="Austera Text Bold"/>
              </a:rPr>
              <a:t>CONTABILIDADE</a:t>
            </a: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C16A2FB2-FE5C-97B9-4754-89E319A07B63}"/>
              </a:ext>
            </a:extLst>
          </p:cNvPr>
          <p:cNvSpPr/>
          <p:nvPr/>
        </p:nvSpPr>
        <p:spPr>
          <a:xfrm>
            <a:off x="-6781800" y="-439176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4" y="0"/>
                </a:lnTo>
                <a:lnTo>
                  <a:pt x="13161514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351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992F8-4267-20BC-D7E0-D3F54CB4B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E2FBFB0-10BD-E1D9-AAEE-C4B64CF82C11}"/>
              </a:ext>
            </a:extLst>
          </p:cNvPr>
          <p:cNvSpPr txBox="1"/>
          <p:nvPr/>
        </p:nvSpPr>
        <p:spPr>
          <a:xfrm>
            <a:off x="6853989" y="6507589"/>
            <a:ext cx="2448943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5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Multa</a:t>
            </a:r>
            <a:endParaRPr lang="en-US" sz="5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3AF7A3C6-8ECF-40F2-91F8-134965EC7ADE}"/>
              </a:ext>
            </a:extLst>
          </p:cNvPr>
          <p:cNvSpPr txBox="1"/>
          <p:nvPr/>
        </p:nvSpPr>
        <p:spPr>
          <a:xfrm>
            <a:off x="495778" y="566866"/>
            <a:ext cx="15734822" cy="260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74"/>
              </a:lnSpc>
            </a:pPr>
            <a:r>
              <a:rPr lang="en-US" sz="9600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Maquininha fora do Sistema </a:t>
            </a:r>
          </a:p>
          <a:p>
            <a:pPr>
              <a:lnSpc>
                <a:spcPts val="10074"/>
              </a:lnSpc>
            </a:pPr>
            <a:r>
              <a:rPr lang="en-US" sz="9600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= Problema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591D711-8490-E634-338A-6170FCA340E6}"/>
              </a:ext>
            </a:extLst>
          </p:cNvPr>
          <p:cNvSpPr txBox="1"/>
          <p:nvPr/>
        </p:nvSpPr>
        <p:spPr>
          <a:xfrm>
            <a:off x="6858000" y="3722645"/>
            <a:ext cx="5954143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5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Proibida no balcão</a:t>
            </a:r>
            <a:endParaRPr lang="en-US" sz="5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0128E9CF-1A58-4488-F299-2F85989348FD}"/>
              </a:ext>
            </a:extLst>
          </p:cNvPr>
          <p:cNvGrpSpPr/>
          <p:nvPr/>
        </p:nvGrpSpPr>
        <p:grpSpPr>
          <a:xfrm>
            <a:off x="5351810" y="3747390"/>
            <a:ext cx="532136" cy="3193088"/>
            <a:chOff x="148223" y="-38100"/>
            <a:chExt cx="812800" cy="4877214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C1D2AB1-2C9A-B07B-2639-E4C8FB26860D}"/>
                </a:ext>
              </a:extLst>
            </p:cNvPr>
            <p:cNvSpPr/>
            <p:nvPr/>
          </p:nvSpPr>
          <p:spPr>
            <a:xfrm>
              <a:off x="148223" y="4403444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72C9873F-2258-053D-6446-33396721A522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FD01EBF9-67FC-0B10-4A71-15296C579EA1}"/>
              </a:ext>
            </a:extLst>
          </p:cNvPr>
          <p:cNvGrpSpPr/>
          <p:nvPr/>
        </p:nvGrpSpPr>
        <p:grpSpPr>
          <a:xfrm>
            <a:off x="5381442" y="5134749"/>
            <a:ext cx="532136" cy="285231"/>
            <a:chOff x="0" y="0"/>
            <a:chExt cx="812800" cy="435670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AE6D78F1-4EE5-D4DD-9313-C347FCA49118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1E44FA8C-F3F2-E1F9-ED11-8AA4527C0F7C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A62C3487-B5F4-C4D6-2FC4-87068DC66702}"/>
              </a:ext>
            </a:extLst>
          </p:cNvPr>
          <p:cNvGrpSpPr/>
          <p:nvPr/>
        </p:nvGrpSpPr>
        <p:grpSpPr>
          <a:xfrm>
            <a:off x="5414701" y="3795820"/>
            <a:ext cx="532136" cy="285231"/>
            <a:chOff x="0" y="0"/>
            <a:chExt cx="812800" cy="43567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32586898-22ED-C247-66DE-E33154E963D8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64DA55A4-970C-62DE-D5C1-5C02669CE12E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TextBox 2">
            <a:extLst>
              <a:ext uri="{FF2B5EF4-FFF2-40B4-BE49-F238E27FC236}">
                <a16:creationId xmlns:a16="http://schemas.microsoft.com/office/drawing/2014/main" id="{F16138F3-D3E9-352C-2DA3-21840DD175A4}"/>
              </a:ext>
            </a:extLst>
          </p:cNvPr>
          <p:cNvSpPr txBox="1"/>
          <p:nvPr/>
        </p:nvSpPr>
        <p:spPr>
          <a:xfrm>
            <a:off x="6858000" y="4988627"/>
            <a:ext cx="3985584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5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Apreensão</a:t>
            </a:r>
            <a:endParaRPr lang="en-US" sz="5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5D78D5B6-8DBC-89FB-AD7D-C08C7A61EFDD}"/>
              </a:ext>
            </a:extLst>
          </p:cNvPr>
          <p:cNvGrpSpPr/>
          <p:nvPr/>
        </p:nvGrpSpPr>
        <p:grpSpPr>
          <a:xfrm>
            <a:off x="5416565" y="8175745"/>
            <a:ext cx="532136" cy="285231"/>
            <a:chOff x="0" y="0"/>
            <a:chExt cx="812800" cy="435670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354CDC39-0FD3-2B41-145E-8BC4FA3B6795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8D6BE7BF-E23E-08B9-0580-E289C55FFE54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1" name="TextBox 2">
            <a:extLst>
              <a:ext uri="{FF2B5EF4-FFF2-40B4-BE49-F238E27FC236}">
                <a16:creationId xmlns:a16="http://schemas.microsoft.com/office/drawing/2014/main" id="{D3F06581-43C1-30C8-8C13-2B870850D0E1}"/>
              </a:ext>
            </a:extLst>
          </p:cNvPr>
          <p:cNvSpPr txBox="1"/>
          <p:nvPr/>
        </p:nvSpPr>
        <p:spPr>
          <a:xfrm>
            <a:off x="6853989" y="7986382"/>
            <a:ext cx="9540638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5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Presunção de venda sem nota</a:t>
            </a:r>
            <a:endParaRPr lang="en-US" sz="5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44B2BB8C-9611-23A8-0239-BD23E90D297F}"/>
              </a:ext>
            </a:extLst>
          </p:cNvPr>
          <p:cNvSpPr txBox="1"/>
          <p:nvPr/>
        </p:nvSpPr>
        <p:spPr>
          <a:xfrm>
            <a:off x="15554769" y="264937"/>
            <a:ext cx="2189770" cy="72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 b="1" dirty="0">
                <a:solidFill>
                  <a:srgbClr val="3A6584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Sistema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B6A59DB8-6ED9-37EB-8980-DC9A45828986}"/>
              </a:ext>
            </a:extLst>
          </p:cNvPr>
          <p:cNvSpPr txBox="1"/>
          <p:nvPr/>
        </p:nvSpPr>
        <p:spPr>
          <a:xfrm>
            <a:off x="14325600" y="744924"/>
            <a:ext cx="4333487" cy="57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b="1" dirty="0">
                <a:solidFill>
                  <a:srgbClr val="000000"/>
                </a:solidFill>
                <a:latin typeface="Austera Text Bold"/>
                <a:ea typeface="Austera Text Bold"/>
                <a:cs typeface="Austera Text Bold"/>
                <a:sym typeface="Austera Text Bold"/>
              </a:rPr>
              <a:t>CONTABILIDADE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8E4E79F-2089-F624-910E-DEFC7723F57B}"/>
              </a:ext>
            </a:extLst>
          </p:cNvPr>
          <p:cNvSpPr/>
          <p:nvPr/>
        </p:nvSpPr>
        <p:spPr>
          <a:xfrm>
            <a:off x="-6781800" y="-439176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4" y="0"/>
                </a:lnTo>
                <a:lnTo>
                  <a:pt x="13161514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717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B2516-6A99-C80B-1464-559DBC959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CBEA527-FC8B-22DD-5D2C-26F713E71223}"/>
              </a:ext>
            </a:extLst>
          </p:cNvPr>
          <p:cNvSpPr txBox="1"/>
          <p:nvPr/>
        </p:nvSpPr>
        <p:spPr>
          <a:xfrm>
            <a:off x="7479774" y="7277441"/>
            <a:ext cx="8058393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53"/>
              </a:lnSpc>
            </a:pPr>
            <a:r>
              <a:rPr lang="pt-BR" sz="5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Cronograma escalonado</a:t>
            </a:r>
            <a:endParaRPr lang="en-US" sz="5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CA9476C7-6E6F-C593-7192-35E48E555D81}"/>
              </a:ext>
            </a:extLst>
          </p:cNvPr>
          <p:cNvSpPr txBox="1"/>
          <p:nvPr/>
        </p:nvSpPr>
        <p:spPr>
          <a:xfrm>
            <a:off x="1036921" y="739814"/>
            <a:ext cx="12885706" cy="260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74"/>
              </a:lnSpc>
            </a:pPr>
            <a:r>
              <a:rPr lang="en-US" sz="9600" b="1" spc="-530" dirty="0">
                <a:solidFill>
                  <a:srgbClr val="1A1A1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 regra chega antes do que parece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520A4-8C67-73D5-52C3-4E51947820CF}"/>
              </a:ext>
            </a:extLst>
          </p:cNvPr>
          <p:cNvSpPr txBox="1"/>
          <p:nvPr/>
        </p:nvSpPr>
        <p:spPr>
          <a:xfrm>
            <a:off x="5198614" y="6033562"/>
            <a:ext cx="607898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3"/>
              </a:lnSpc>
            </a:pP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	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92E7DC8-8B33-1628-4076-E9D56E4D1ADE}"/>
              </a:ext>
            </a:extLst>
          </p:cNvPr>
          <p:cNvSpPr txBox="1"/>
          <p:nvPr/>
        </p:nvSpPr>
        <p:spPr>
          <a:xfrm>
            <a:off x="7465532" y="4675298"/>
            <a:ext cx="7260378" cy="1183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53"/>
              </a:lnSpc>
            </a:pPr>
            <a:r>
              <a:rPr lang="pt-BR" sz="5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Faturamento somado</a:t>
            </a:r>
            <a:r>
              <a:rPr lang="pt-BR" sz="4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	</a:t>
            </a:r>
            <a:endParaRPr lang="en-US" sz="4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846B421C-64C9-92D7-BC19-5A0F5D4742D3}"/>
              </a:ext>
            </a:extLst>
          </p:cNvPr>
          <p:cNvGrpSpPr/>
          <p:nvPr/>
        </p:nvGrpSpPr>
        <p:grpSpPr>
          <a:xfrm>
            <a:off x="5689142" y="4437018"/>
            <a:ext cx="532136" cy="3193088"/>
            <a:chOff x="148223" y="-38100"/>
            <a:chExt cx="812800" cy="4877214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CA514E22-091F-7BC6-6A68-109F43DC125F}"/>
                </a:ext>
              </a:extLst>
            </p:cNvPr>
            <p:cNvSpPr/>
            <p:nvPr/>
          </p:nvSpPr>
          <p:spPr>
            <a:xfrm>
              <a:off x="148223" y="4403444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6E6603BA-FFED-7978-F7A6-245F850F7D56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0227EEC5-207A-6ED4-BFC4-1882AC83DE88}"/>
              </a:ext>
            </a:extLst>
          </p:cNvPr>
          <p:cNvGrpSpPr/>
          <p:nvPr/>
        </p:nvGrpSpPr>
        <p:grpSpPr>
          <a:xfrm>
            <a:off x="5684411" y="6244004"/>
            <a:ext cx="532136" cy="285231"/>
            <a:chOff x="0" y="0"/>
            <a:chExt cx="812800" cy="435670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8979A5F-C83D-9DDC-FC69-485715BFCC4F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5BB4FD8C-8F12-D79B-D862-A00558CD63AD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0" name="TextBox 2">
            <a:extLst>
              <a:ext uri="{FF2B5EF4-FFF2-40B4-BE49-F238E27FC236}">
                <a16:creationId xmlns:a16="http://schemas.microsoft.com/office/drawing/2014/main" id="{6A438E9E-03C8-3DE2-2514-E19ADA4C1EB6}"/>
              </a:ext>
            </a:extLst>
          </p:cNvPr>
          <p:cNvSpPr txBox="1"/>
          <p:nvPr/>
        </p:nvSpPr>
        <p:spPr>
          <a:xfrm>
            <a:off x="4416956" y="8964995"/>
            <a:ext cx="1032319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53"/>
              </a:lnSpc>
            </a:pPr>
            <a:r>
              <a:rPr lang="pt-BR" sz="4400" b="1" u="sng" dirty="0">
                <a:solidFill>
                  <a:srgbClr val="1A1A1A"/>
                </a:solidFill>
                <a:highlight>
                  <a:srgbClr val="FFFF00"/>
                </a:highlight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Muitos já estão atrasados sem saber.</a:t>
            </a:r>
            <a:endParaRPr lang="en-US" sz="4400" b="1" u="sng" dirty="0">
              <a:solidFill>
                <a:srgbClr val="1A1A1A"/>
              </a:solidFill>
              <a:highlight>
                <a:srgbClr val="FFFF00"/>
              </a:highlight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BB7FF75-87BA-F38E-28EE-AF6B6C1D74C7}"/>
              </a:ext>
            </a:extLst>
          </p:cNvPr>
          <p:cNvSpPr txBox="1"/>
          <p:nvPr/>
        </p:nvSpPr>
        <p:spPr>
          <a:xfrm>
            <a:off x="7479774" y="5980019"/>
            <a:ext cx="7260378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53"/>
              </a:lnSpc>
            </a:pPr>
            <a:r>
              <a:rPr lang="pt-BR" sz="5400" b="1" dirty="0">
                <a:solidFill>
                  <a:srgbClr val="1A1A1A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Todas as lojas contam</a:t>
            </a:r>
            <a:endParaRPr lang="en-US" sz="5400" b="1" dirty="0">
              <a:solidFill>
                <a:srgbClr val="1A1A1A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44DB4B45-8008-C422-8511-EDCC10A62269}"/>
              </a:ext>
            </a:extLst>
          </p:cNvPr>
          <p:cNvGrpSpPr/>
          <p:nvPr/>
        </p:nvGrpSpPr>
        <p:grpSpPr>
          <a:xfrm>
            <a:off x="5684411" y="4809328"/>
            <a:ext cx="532136" cy="285231"/>
            <a:chOff x="0" y="0"/>
            <a:chExt cx="812800" cy="435670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2A869367-8125-182A-E005-31473300E386}"/>
                </a:ext>
              </a:extLst>
            </p:cNvPr>
            <p:cNvSpPr/>
            <p:nvPr/>
          </p:nvSpPr>
          <p:spPr>
            <a:xfrm>
              <a:off x="0" y="0"/>
              <a:ext cx="812800" cy="435670"/>
            </a:xfrm>
            <a:custGeom>
              <a:avLst/>
              <a:gdLst/>
              <a:ahLst/>
              <a:cxnLst/>
              <a:rect l="l" t="t" r="r" b="b"/>
              <a:pathLst>
                <a:path w="812800" h="435670">
                  <a:moveTo>
                    <a:pt x="0" y="0"/>
                  </a:moveTo>
                  <a:lnTo>
                    <a:pt x="609600" y="0"/>
                  </a:lnTo>
                  <a:lnTo>
                    <a:pt x="812800" y="217835"/>
                  </a:lnTo>
                  <a:lnTo>
                    <a:pt x="609600" y="435670"/>
                  </a:lnTo>
                  <a:lnTo>
                    <a:pt x="0" y="435670"/>
                  </a:lnTo>
                  <a:lnTo>
                    <a:pt x="203200" y="21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584"/>
            </a:solidFill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03C4EA6E-252B-EE04-4B4A-781847BFC99F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7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2" name="TextBox 8">
            <a:extLst>
              <a:ext uri="{FF2B5EF4-FFF2-40B4-BE49-F238E27FC236}">
                <a16:creationId xmlns:a16="http://schemas.microsoft.com/office/drawing/2014/main" id="{CFF6CFD6-C982-FDD8-669A-5A0AA43407FE}"/>
              </a:ext>
            </a:extLst>
          </p:cNvPr>
          <p:cNvSpPr txBox="1"/>
          <p:nvPr/>
        </p:nvSpPr>
        <p:spPr>
          <a:xfrm>
            <a:off x="15554769" y="264937"/>
            <a:ext cx="2189770" cy="72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 b="1" dirty="0">
                <a:solidFill>
                  <a:srgbClr val="3A6584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Sistema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1A327C63-0D05-9D59-15E0-C56DB1916FD1}"/>
              </a:ext>
            </a:extLst>
          </p:cNvPr>
          <p:cNvSpPr txBox="1"/>
          <p:nvPr/>
        </p:nvSpPr>
        <p:spPr>
          <a:xfrm>
            <a:off x="14325600" y="744924"/>
            <a:ext cx="4333487" cy="57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b="1" dirty="0">
                <a:solidFill>
                  <a:srgbClr val="000000"/>
                </a:solidFill>
                <a:latin typeface="Austera Text Bold"/>
                <a:ea typeface="Austera Text Bold"/>
                <a:cs typeface="Austera Text Bold"/>
                <a:sym typeface="Austera Text Bold"/>
              </a:rPr>
              <a:t>CONTABILIDADE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C5C6D989-6EAC-9D8E-A919-D24A514A55CE}"/>
              </a:ext>
            </a:extLst>
          </p:cNvPr>
          <p:cNvSpPr/>
          <p:nvPr/>
        </p:nvSpPr>
        <p:spPr>
          <a:xfrm>
            <a:off x="-6781800" y="-439176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4" y="0"/>
                </a:lnTo>
                <a:lnTo>
                  <a:pt x="13161514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299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0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ap="flat">
          <a:solidFill>
            <a:srgbClr val="3A6584"/>
          </a:solidFill>
          <a:prstDash val="sysDot"/>
          <a:headEnd type="none" w="sm" len="sm"/>
          <a:tailEnd type="arrow" w="med" len="sm"/>
        </a:ln>
      </a:spPr>
      <a:bodyPr/>
      <a:lstStyle/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303</Words>
  <Application>Microsoft Office PowerPoint</Application>
  <PresentationFormat>Personalizar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Austera Text Bold</vt:lpstr>
      <vt:lpstr>Calibri</vt:lpstr>
      <vt:lpstr>Glacial Indifference Bold</vt:lpstr>
      <vt:lpstr>Open Sans Bold Italics</vt:lpstr>
      <vt:lpstr>Georgia Pro Bold</vt:lpstr>
      <vt:lpstr>Glacial Indifference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TRIBUTÁRIA E SEUS IMPACTOS</dc:title>
  <dc:creator>Gleysson Vilela</dc:creator>
  <cp:lastModifiedBy>Gleysson Vilela</cp:lastModifiedBy>
  <cp:revision>12</cp:revision>
  <cp:lastPrinted>2025-08-28T16:18:34Z</cp:lastPrinted>
  <dcterms:created xsi:type="dcterms:W3CDTF">2006-08-16T00:00:00Z</dcterms:created>
  <dcterms:modified xsi:type="dcterms:W3CDTF">2026-01-13T11:22:20Z</dcterms:modified>
  <dc:identifier>DAGwnvYSdGU</dc:identifier>
</cp:coreProperties>
</file>